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Instruments of Money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2138"/>
            <a:ext cx="8229600" cy="3084025"/>
          </a:xfrm>
        </p:spPr>
        <p:txBody>
          <a:bodyPr/>
          <a:lstStyle/>
          <a:p>
            <a:r>
              <a:rPr lang="en-IN" dirty="0" smtClean="0"/>
              <a:t>Money market deals with </a:t>
            </a:r>
            <a:r>
              <a:rPr lang="en-IN" dirty="0" smtClean="0"/>
              <a:t>s</a:t>
            </a:r>
            <a:r>
              <a:rPr smtClean="0"/>
              <a:t>hort-term </a:t>
            </a:r>
            <a:r>
              <a:t>financial instruments used for </a:t>
            </a:r>
            <a:r>
              <a:rPr/>
              <a:t>liquidity </a:t>
            </a:r>
            <a:r>
              <a:rPr smtClean="0"/>
              <a:t>management</a:t>
            </a:r>
            <a:r>
              <a:rPr lang="en-IN" dirty="0" smtClean="0"/>
              <a:t>.</a:t>
            </a:r>
          </a:p>
          <a:p>
            <a:r>
              <a:rPr lang="en-IN" dirty="0" smtClean="0"/>
              <a:t>Money market consists of negotiable instruments such as treasury bills, commercial papers, certificate of deposits.</a:t>
            </a:r>
          </a:p>
          <a:p>
            <a:pPr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Treasury Bills (T-Bills)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Issued by government</a:t>
            </a:r>
          </a:p>
          <a:p>
            <a:r>
              <a:t>Maturity: 91, 182, 364 days</a:t>
            </a:r>
          </a:p>
          <a:p>
            <a:r>
              <a:rPr smtClean="0"/>
              <a:t>Risk-free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These are issued by the Government of India when it requires fund to meet its short-term requirements.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Commercial Paper (CP)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Issued by companies</a:t>
            </a:r>
          </a:p>
          <a:p>
            <a:r>
              <a:t>Unsecured</a:t>
            </a:r>
          </a:p>
          <a:p>
            <a:r>
              <a:rPr/>
              <a:t>Short-term </a:t>
            </a:r>
            <a:r>
              <a:rPr smtClean="0"/>
              <a:t>borrowing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This is a unsecured money market instrument issued by well established corporations as promissory notes. The maturity period of these instruments is less than a year, hence the interest rate is quite low.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Certificate of Deposit (CD)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Issued by banks</a:t>
            </a:r>
          </a:p>
          <a:p>
            <a:r>
              <a:t>Fixed maturity</a:t>
            </a:r>
          </a:p>
          <a:p>
            <a:r>
              <a:t>Higher interest </a:t>
            </a:r>
            <a:r>
              <a:rPr/>
              <a:t>than </a:t>
            </a:r>
            <a:r>
              <a:rPr smtClean="0"/>
              <a:t>savings</a:t>
            </a:r>
            <a:endParaRPr lang="en-IN" dirty="0" smtClean="0"/>
          </a:p>
          <a:p>
            <a:pPr algn="just">
              <a:buNone/>
            </a:pPr>
            <a:r>
              <a:rPr lang="en-IN" dirty="0" smtClean="0"/>
              <a:t>These </a:t>
            </a:r>
            <a:r>
              <a:rPr lang="en-IN" dirty="0" err="1" smtClean="0"/>
              <a:t>certifiactes</a:t>
            </a:r>
            <a:r>
              <a:rPr lang="en-IN" dirty="0" smtClean="0"/>
              <a:t> are issued directly by a commercial bank at a discounted rate, and their tenure usually ranges from seven days to one year. CDs function like a bank fixed deposit.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Money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Very short-term funds</a:t>
            </a:r>
          </a:p>
          <a:p>
            <a:r>
              <a:t>Used by banks</a:t>
            </a:r>
          </a:p>
          <a:p>
            <a:r>
              <a:t>Maturity: 1 day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Commercial Bills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Bills of exchange</a:t>
            </a:r>
          </a:p>
          <a:p>
            <a:r>
              <a:t>Used in trade</a:t>
            </a:r>
          </a:p>
          <a:p>
            <a:r>
              <a:t>Short-term credit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Repurchase Agreements (Repo)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Short-term borrowing</a:t>
            </a:r>
          </a:p>
          <a:p>
            <a:r>
              <a:t>Securities sold with agreement to repurchase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Reverse Repo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Opposite of repo</a:t>
            </a:r>
          </a:p>
          <a:p>
            <a:r>
              <a:t>Banks lend money to RBI</a:t>
            </a:r>
          </a:p>
          <a:p>
            <a:r>
              <a:t>Earn interest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Features of money market instruments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Money market instruments ensure liquidity and stability in </a:t>
            </a:r>
            <a:r>
              <a:rPr/>
              <a:t>financial </a:t>
            </a:r>
            <a:r>
              <a:rPr smtClean="0"/>
              <a:t>system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They are low risk instruments with short maturity periods.</a:t>
            </a:r>
          </a:p>
          <a:p>
            <a:r>
              <a:rPr lang="en-IN" dirty="0" smtClean="0"/>
              <a:t>These are issued by the government, banks, corporations etc.</a:t>
            </a:r>
          </a:p>
          <a:p>
            <a:r>
              <a:rPr lang="en-IN" dirty="0" smtClean="0"/>
              <a:t>These instruments are the major source of funding for the government.</a:t>
            </a:r>
          </a:p>
          <a:p>
            <a:r>
              <a:rPr lang="en-IN" dirty="0" smtClean="0"/>
              <a:t>The RBI regulates the money market.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270</Words>
  <Application>Microsoft Macintosh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Instruments of Money Market</vt:lpstr>
      <vt:lpstr>Treasury Bills (T-Bills)</vt:lpstr>
      <vt:lpstr>Commercial Paper (CP)</vt:lpstr>
      <vt:lpstr>Certificate of Deposit (CD)</vt:lpstr>
      <vt:lpstr>Call Money</vt:lpstr>
      <vt:lpstr>Commercial Bills</vt:lpstr>
      <vt:lpstr>Repurchase Agreements (Repo)</vt:lpstr>
      <vt:lpstr>Reverse Repo</vt:lpstr>
      <vt:lpstr>Features of money market instruments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Instruments of Money Market</dc:title>
  <dc:creator>hp</dc:creator>
  <dc:description>generated using python-pptx</dc:description>
  <cp:lastModifiedBy>hp</cp:lastModifiedBy>
  <cp:revision>3</cp:revision>
  <dcterms:created xsi:type="dcterms:W3CDTF">2013-01-27T09:14:16Z</dcterms:created>
  <dcterms:modified xsi:type="dcterms:W3CDTF">2026-03-19T08:45:53Z</dcterms:modified>
</cp:coreProperties>
</file>