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-102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Money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 smtClean="0"/>
              <a:t>money market is a financial market </a:t>
            </a:r>
            <a:r>
              <a:rPr lang="en-US" dirty="0" smtClean="0"/>
              <a:t>that deals </a:t>
            </a:r>
            <a:r>
              <a:rPr lang="en-US" dirty="0" smtClean="0"/>
              <a:t>in short-term borrowing and lending without promising significant returns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Money Market deals with short-term funds and financial instruments with maturity less than one year.</a:t>
            </a:r>
          </a:p>
          <a:p>
            <a:pPr algn="just"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It deals with short term monetary </a:t>
            </a:r>
            <a:r>
              <a:rPr lang="en-IN" dirty="0" err="1" smtClean="0"/>
              <a:t>assests</a:t>
            </a:r>
            <a:r>
              <a:rPr lang="en-IN" dirty="0" smtClean="0"/>
              <a:t> or funds.</a:t>
            </a:r>
            <a:endParaRPr/>
          </a:p>
          <a:p>
            <a:r>
              <a:rPr lang="en-IN" dirty="0" smtClean="0"/>
              <a:t>Variety of instruments are traded in this market. </a:t>
            </a:r>
            <a:endParaRPr/>
          </a:p>
          <a:p>
            <a:r>
              <a:rPr lang="en-IN" dirty="0" smtClean="0"/>
              <a:t>Transactions can be conducted without the help of brokers.</a:t>
            </a:r>
            <a:endParaRPr/>
          </a:p>
          <a:p>
            <a:r>
              <a:rPr lang="en-US" dirty="0" smtClean="0"/>
              <a:t>Money market has no geographical constraints as that of a stock exchange. The financial institutions dealing in monetary assets may be spread over a wide geographical area.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Liquidity Management: To cater the requirements of borrowers for short term funds and provide liquidity to the lenders of these funds.</a:t>
            </a:r>
            <a:endParaRPr/>
          </a:p>
          <a:p>
            <a:r>
              <a:rPr lang="en-IN" dirty="0" smtClean="0"/>
              <a:t>To provide facility to overcome short term deficit.</a:t>
            </a:r>
            <a:endParaRPr/>
          </a:p>
          <a:p>
            <a:r>
              <a:rPr lang="en-IN" dirty="0" smtClean="0"/>
              <a:t>To help the government to implement its monetary policies through open market operation.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Treasury Bills</a:t>
            </a:r>
          </a:p>
          <a:p>
            <a:r>
              <a:t>• Commercial Paper</a:t>
            </a:r>
          </a:p>
          <a:p>
            <a:r>
              <a:t>• Certificates of Deposit</a:t>
            </a:r>
          </a:p>
          <a:p>
            <a:r>
              <a:t>• Call Money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Participants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Central Bank</a:t>
            </a:r>
          </a:p>
          <a:p>
            <a:r>
              <a:t>• Commercial Banks</a:t>
            </a:r>
          </a:p>
          <a:p>
            <a:r>
              <a:t>• Financial Institutions</a:t>
            </a:r>
          </a:p>
          <a:p>
            <a:r>
              <a:t>• Corporates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Structure of money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en-IN" dirty="0" smtClean="0"/>
          </a:p>
          <a:p>
            <a:pPr algn="just">
              <a:buNone/>
            </a:pPr>
            <a:r>
              <a:rPr lang="en-IN" dirty="0" smtClean="0"/>
              <a:t>Money market in India operates under Reserve Bank of India, State Bank of India, nationalised commercial banks, other schedule and non-schedule commercial banks, foreign banks, regional rural banks, non-bank financial institutions like LIC, GIC,UTI etc.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216</Words>
  <Application>Microsoft Macintosh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Money Market</vt:lpstr>
      <vt:lpstr>Features</vt:lpstr>
      <vt:lpstr>Objectives</vt:lpstr>
      <vt:lpstr>Instruments</vt:lpstr>
      <vt:lpstr>Participants</vt:lpstr>
      <vt:lpstr>Structure of money market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Money Market</dc:title>
  <dc:creator>hp</dc:creator>
  <dc:description>generated using python-pptx</dc:description>
  <cp:lastModifiedBy>hp</cp:lastModifiedBy>
  <cp:revision>3</cp:revision>
  <dcterms:created xsi:type="dcterms:W3CDTF">2013-01-27T09:14:16Z</dcterms:created>
  <dcterms:modified xsi:type="dcterms:W3CDTF">2026-03-19T08:26:45Z</dcterms:modified>
</cp:coreProperties>
</file>