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81CD3A-C973-45D3-B0D1-58AAADC435DB}" v="48" dt="2026-04-01T17:21:47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icon/insert-3557200/" TargetMode="External"/><Relationship Id="rId2" Type="http://schemas.openxmlformats.org/officeDocument/2006/relationships/image" Target="../media/image11.png"/><Relationship Id="rId1" Type="http://schemas.openxmlformats.org/officeDocument/2006/relationships/image" Target="../media/image10.svg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image" Target="../media/image15.sv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image" Target="../media/image20.svg"/><Relationship Id="rId4" Type="http://schemas.openxmlformats.org/officeDocument/2006/relationships/image" Target="../media/image2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1.svg"/><Relationship Id="rId1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image" Target="../media/image2.sv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ounproject.com/icon/insert-3557200/" TargetMode="External"/><Relationship Id="rId2" Type="http://schemas.openxmlformats.org/officeDocument/2006/relationships/image" Target="../media/image11.png"/><Relationship Id="rId1" Type="http://schemas.openxmlformats.org/officeDocument/2006/relationships/image" Target="../media/image10.svg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image" Target="../media/image15.sv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image" Target="../media/image20.svg"/><Relationship Id="rId4" Type="http://schemas.openxmlformats.org/officeDocument/2006/relationships/image" Target="../media/image2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1.svg"/><Relationship Id="rId1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29FE68-548C-46BC-82A3-0C8AE37AB841}" type="doc">
      <dgm:prSet loTypeId="urn:microsoft.com/office/officeart/2018/2/layout/IconVerticalSolidList" loCatId="icon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14BA73-3F62-4E75-AB55-22B95E956D2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Presented by</a:t>
          </a:r>
        </a:p>
      </dgm:t>
    </dgm:pt>
    <dgm:pt modelId="{A790A1A3-727A-4A66-B746-0BD3AA3DCBC0}" type="parTrans" cxnId="{8B0650D3-7585-4B24-BE06-51BA647A8468}">
      <dgm:prSet/>
      <dgm:spPr/>
      <dgm:t>
        <a:bodyPr/>
        <a:lstStyle/>
        <a:p>
          <a:endParaRPr lang="en-US"/>
        </a:p>
      </dgm:t>
    </dgm:pt>
    <dgm:pt modelId="{0CE90379-8890-4F8B-9907-03C5CC038FF1}" type="sibTrans" cxnId="{8B0650D3-7585-4B24-BE06-51BA647A8468}">
      <dgm:prSet/>
      <dgm:spPr/>
      <dgm:t>
        <a:bodyPr/>
        <a:lstStyle/>
        <a:p>
          <a:endParaRPr lang="en-US"/>
        </a:p>
      </dgm:t>
    </dgm:pt>
    <dgm:pt modelId="{990A830B-02F8-4C5C-8F00-EC150BDBF1D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Aman Kumar</a:t>
          </a:r>
        </a:p>
      </dgm:t>
    </dgm:pt>
    <dgm:pt modelId="{A15D52F6-EB19-4D31-8AC6-D57A97FB7C5C}" type="parTrans" cxnId="{9549D9B6-E26E-4F58-AE4F-E9C3BE36FEDF}">
      <dgm:prSet/>
      <dgm:spPr/>
      <dgm:t>
        <a:bodyPr/>
        <a:lstStyle/>
        <a:p>
          <a:endParaRPr lang="en-US"/>
        </a:p>
      </dgm:t>
    </dgm:pt>
    <dgm:pt modelId="{1D2C0820-AD33-46C9-B756-C9B97584ECB2}" type="sibTrans" cxnId="{9549D9B6-E26E-4F58-AE4F-E9C3BE36FEDF}">
      <dgm:prSet/>
      <dgm:spPr/>
      <dgm:t>
        <a:bodyPr/>
        <a:lstStyle/>
        <a:p>
          <a:endParaRPr lang="en-US"/>
        </a:p>
      </dgm:t>
    </dgm:pt>
    <dgm:pt modelId="{67FD0E5D-495A-4B2F-8A7E-94FA52BE8B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Assistant Professor, BCA/PGDCA</a:t>
          </a:r>
        </a:p>
      </dgm:t>
    </dgm:pt>
    <dgm:pt modelId="{F6689951-2CB5-4FFA-B47A-4F2F0285F4CB}" type="parTrans" cxnId="{4FC1E6A2-8555-4805-87A1-66BE5A2AB55F}">
      <dgm:prSet/>
      <dgm:spPr/>
      <dgm:t>
        <a:bodyPr/>
        <a:lstStyle/>
        <a:p>
          <a:endParaRPr lang="en-US"/>
        </a:p>
      </dgm:t>
    </dgm:pt>
    <dgm:pt modelId="{89D4543B-52B4-489F-8396-EEF121045730}" type="sibTrans" cxnId="{4FC1E6A2-8555-4805-87A1-66BE5A2AB55F}">
      <dgm:prSet/>
      <dgm:spPr/>
      <dgm:t>
        <a:bodyPr/>
        <a:lstStyle/>
        <a:p>
          <a:endParaRPr lang="en-US"/>
        </a:p>
      </dgm:t>
    </dgm:pt>
    <dgm:pt modelId="{65188492-9150-40BC-B49E-6B9DF2F7F5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Khagarijan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College, Nagaon</a:t>
          </a:r>
        </a:p>
      </dgm:t>
    </dgm:pt>
    <dgm:pt modelId="{C14C64C4-150A-48FF-942C-790AD743A8C6}" type="parTrans" cxnId="{32226944-3F69-4D50-A30A-A695387C8688}">
      <dgm:prSet/>
      <dgm:spPr/>
      <dgm:t>
        <a:bodyPr/>
        <a:lstStyle/>
        <a:p>
          <a:endParaRPr lang="en-US"/>
        </a:p>
      </dgm:t>
    </dgm:pt>
    <dgm:pt modelId="{7BD85608-94DB-403D-9E72-066800BBB84F}" type="sibTrans" cxnId="{32226944-3F69-4D50-A30A-A695387C8688}">
      <dgm:prSet/>
      <dgm:spPr/>
      <dgm:t>
        <a:bodyPr/>
        <a:lstStyle/>
        <a:p>
          <a:endParaRPr lang="en-US"/>
        </a:p>
      </dgm:t>
    </dgm:pt>
    <dgm:pt modelId="{9ADD3B96-5351-40DE-8DEC-6AF5A351EADA}" type="pres">
      <dgm:prSet presAssocID="{0029FE68-548C-46BC-82A3-0C8AE37AB841}" presName="root" presStyleCnt="0">
        <dgm:presLayoutVars>
          <dgm:dir/>
          <dgm:resizeHandles val="exact"/>
        </dgm:presLayoutVars>
      </dgm:prSet>
      <dgm:spPr/>
    </dgm:pt>
    <dgm:pt modelId="{B496F3BE-0B0A-4143-AA72-2244BEA3CC27}" type="pres">
      <dgm:prSet presAssocID="{6514BA73-3F62-4E75-AB55-22B95E956D2B}" presName="compNode" presStyleCnt="0"/>
      <dgm:spPr/>
    </dgm:pt>
    <dgm:pt modelId="{148CCA78-11D0-4D26-BC7D-7D487DDAFF81}" type="pres">
      <dgm:prSet presAssocID="{6514BA73-3F62-4E75-AB55-22B95E956D2B}" presName="bgRect" presStyleLbl="bgShp" presStyleIdx="0" presStyleCnt="4"/>
      <dgm:spPr>
        <a:solidFill>
          <a:schemeClr val="tx2">
            <a:lumMod val="25000"/>
            <a:lumOff val="75000"/>
          </a:schemeClr>
        </a:solidFill>
      </dgm:spPr>
    </dgm:pt>
    <dgm:pt modelId="{76A5BC1E-2B9F-41FD-979C-86E7EB822E19}" type="pres">
      <dgm:prSet presAssocID="{6514BA73-3F62-4E75-AB55-22B95E956D2B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ight Loss"/>
        </a:ext>
      </dgm:extLst>
    </dgm:pt>
    <dgm:pt modelId="{D9E641BA-6805-4272-8D64-F47B20380DFB}" type="pres">
      <dgm:prSet presAssocID="{6514BA73-3F62-4E75-AB55-22B95E956D2B}" presName="spaceRect" presStyleCnt="0"/>
      <dgm:spPr/>
    </dgm:pt>
    <dgm:pt modelId="{52A26EA3-B300-49B1-9164-43F8C49E81EF}" type="pres">
      <dgm:prSet presAssocID="{6514BA73-3F62-4E75-AB55-22B95E956D2B}" presName="parTx" presStyleLbl="revTx" presStyleIdx="0" presStyleCnt="4">
        <dgm:presLayoutVars>
          <dgm:chMax val="0"/>
          <dgm:chPref val="0"/>
        </dgm:presLayoutVars>
      </dgm:prSet>
      <dgm:spPr/>
    </dgm:pt>
    <dgm:pt modelId="{2490D2F4-31CE-4CBE-8DD9-268BA074AD71}" type="pres">
      <dgm:prSet presAssocID="{0CE90379-8890-4F8B-9907-03C5CC038FF1}" presName="sibTrans" presStyleCnt="0"/>
      <dgm:spPr/>
    </dgm:pt>
    <dgm:pt modelId="{DB664ADC-27AC-451E-9562-F7E578F8E200}" type="pres">
      <dgm:prSet presAssocID="{990A830B-02F8-4C5C-8F00-EC150BDBF1DB}" presName="compNode" presStyleCnt="0"/>
      <dgm:spPr/>
    </dgm:pt>
    <dgm:pt modelId="{1C2EB967-AF4E-47B5-8588-78A4F7911EC4}" type="pres">
      <dgm:prSet presAssocID="{990A830B-02F8-4C5C-8F00-EC150BDBF1DB}" presName="bgRect" presStyleLbl="bgShp" presStyleIdx="1" presStyleCnt="4"/>
      <dgm:spPr>
        <a:solidFill>
          <a:schemeClr val="tx2">
            <a:lumMod val="25000"/>
            <a:lumOff val="75000"/>
          </a:schemeClr>
        </a:solidFill>
      </dgm:spPr>
    </dgm:pt>
    <dgm:pt modelId="{7B10C514-B06F-4748-9493-330DA3DC2B10}" type="pres">
      <dgm:prSet presAssocID="{990A830B-02F8-4C5C-8F00-EC150BDBF1DB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73F7341A-D595-44F2-89E1-AE749F52ECFE}" type="pres">
      <dgm:prSet presAssocID="{990A830B-02F8-4C5C-8F00-EC150BDBF1DB}" presName="spaceRect" presStyleCnt="0"/>
      <dgm:spPr/>
    </dgm:pt>
    <dgm:pt modelId="{29391EDF-1A65-4092-AFAD-A8E33E2CDA99}" type="pres">
      <dgm:prSet presAssocID="{990A830B-02F8-4C5C-8F00-EC150BDBF1DB}" presName="parTx" presStyleLbl="revTx" presStyleIdx="1" presStyleCnt="4">
        <dgm:presLayoutVars>
          <dgm:chMax val="0"/>
          <dgm:chPref val="0"/>
        </dgm:presLayoutVars>
      </dgm:prSet>
      <dgm:spPr/>
    </dgm:pt>
    <dgm:pt modelId="{852C8301-4A9E-47DA-9609-38DAE3A06F07}" type="pres">
      <dgm:prSet presAssocID="{1D2C0820-AD33-46C9-B756-C9B97584ECB2}" presName="sibTrans" presStyleCnt="0"/>
      <dgm:spPr/>
    </dgm:pt>
    <dgm:pt modelId="{A788A2D1-E9B0-47C5-8FDD-4E7B6A68B9AE}" type="pres">
      <dgm:prSet presAssocID="{67FD0E5D-495A-4B2F-8A7E-94FA52BE8B6E}" presName="compNode" presStyleCnt="0"/>
      <dgm:spPr/>
    </dgm:pt>
    <dgm:pt modelId="{6743CEE9-55E2-4401-A5DE-E32E187DBDB7}" type="pres">
      <dgm:prSet presAssocID="{67FD0E5D-495A-4B2F-8A7E-94FA52BE8B6E}" presName="bgRect" presStyleLbl="bgShp" presStyleIdx="2" presStyleCnt="4" custLinFactNeighborX="801"/>
      <dgm:spPr>
        <a:solidFill>
          <a:schemeClr val="tx2">
            <a:lumMod val="25000"/>
            <a:lumOff val="75000"/>
          </a:schemeClr>
        </a:solidFill>
      </dgm:spPr>
    </dgm:pt>
    <dgm:pt modelId="{16B02CBF-C29F-4A1A-98CA-2E1A7096EAEF}" type="pres">
      <dgm:prSet presAssocID="{67FD0E5D-495A-4B2F-8A7E-94FA52BE8B6E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735AB170-4475-4955-AEB2-85444B0B2B60}" type="pres">
      <dgm:prSet presAssocID="{67FD0E5D-495A-4B2F-8A7E-94FA52BE8B6E}" presName="spaceRect" presStyleCnt="0"/>
      <dgm:spPr/>
    </dgm:pt>
    <dgm:pt modelId="{BF5F615B-32AC-43C1-B7B0-A0A8266D5599}" type="pres">
      <dgm:prSet presAssocID="{67FD0E5D-495A-4B2F-8A7E-94FA52BE8B6E}" presName="parTx" presStyleLbl="revTx" presStyleIdx="2" presStyleCnt="4">
        <dgm:presLayoutVars>
          <dgm:chMax val="0"/>
          <dgm:chPref val="0"/>
        </dgm:presLayoutVars>
      </dgm:prSet>
      <dgm:spPr/>
    </dgm:pt>
    <dgm:pt modelId="{EC6BAFC4-BDCB-4372-B50F-E434422302BA}" type="pres">
      <dgm:prSet presAssocID="{89D4543B-52B4-489F-8396-EEF121045730}" presName="sibTrans" presStyleCnt="0"/>
      <dgm:spPr/>
    </dgm:pt>
    <dgm:pt modelId="{5CF3320B-31E5-457A-A243-C2F7C7877CDC}" type="pres">
      <dgm:prSet presAssocID="{65188492-9150-40BC-B49E-6B9DF2F7F5CA}" presName="compNode" presStyleCnt="0"/>
      <dgm:spPr/>
    </dgm:pt>
    <dgm:pt modelId="{A5FB1008-36A3-48AD-840D-972A49AFF8E3}" type="pres">
      <dgm:prSet presAssocID="{65188492-9150-40BC-B49E-6B9DF2F7F5CA}" presName="bgRect" presStyleLbl="bgShp" presStyleIdx="3" presStyleCnt="4"/>
      <dgm:spPr>
        <a:solidFill>
          <a:schemeClr val="tx2">
            <a:lumMod val="25000"/>
            <a:lumOff val="75000"/>
          </a:schemeClr>
        </a:solidFill>
      </dgm:spPr>
    </dgm:pt>
    <dgm:pt modelId="{4B337CA0-1214-4DE2-8DCA-77389C52B3C7}" type="pres">
      <dgm:prSet presAssocID="{65188492-9150-40BC-B49E-6B9DF2F7F5CA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65DDFAD-5BD6-4F51-B1E4-17FCFDF0374F}" type="pres">
      <dgm:prSet presAssocID="{65188492-9150-40BC-B49E-6B9DF2F7F5CA}" presName="spaceRect" presStyleCnt="0"/>
      <dgm:spPr/>
    </dgm:pt>
    <dgm:pt modelId="{64EA8C24-26F5-4657-B05B-B63C01E40B10}" type="pres">
      <dgm:prSet presAssocID="{65188492-9150-40BC-B49E-6B9DF2F7F5C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2226944-3F69-4D50-A30A-A695387C8688}" srcId="{0029FE68-548C-46BC-82A3-0C8AE37AB841}" destId="{65188492-9150-40BC-B49E-6B9DF2F7F5CA}" srcOrd="3" destOrd="0" parTransId="{C14C64C4-150A-48FF-942C-790AD743A8C6}" sibTransId="{7BD85608-94DB-403D-9E72-066800BBB84F}"/>
    <dgm:cxn modelId="{952D408B-6814-41DD-B06D-FBAD1BBBDBBC}" type="presOf" srcId="{67FD0E5D-495A-4B2F-8A7E-94FA52BE8B6E}" destId="{BF5F615B-32AC-43C1-B7B0-A0A8266D5599}" srcOrd="0" destOrd="0" presId="urn:microsoft.com/office/officeart/2018/2/layout/IconVerticalSolidList"/>
    <dgm:cxn modelId="{4EAA6B90-A4BC-4D92-9292-17AC7AB03B7C}" type="presOf" srcId="{65188492-9150-40BC-B49E-6B9DF2F7F5CA}" destId="{64EA8C24-26F5-4657-B05B-B63C01E40B10}" srcOrd="0" destOrd="0" presId="urn:microsoft.com/office/officeart/2018/2/layout/IconVerticalSolidList"/>
    <dgm:cxn modelId="{4FC1E6A2-8555-4805-87A1-66BE5A2AB55F}" srcId="{0029FE68-548C-46BC-82A3-0C8AE37AB841}" destId="{67FD0E5D-495A-4B2F-8A7E-94FA52BE8B6E}" srcOrd="2" destOrd="0" parTransId="{F6689951-2CB5-4FFA-B47A-4F2F0285F4CB}" sibTransId="{89D4543B-52B4-489F-8396-EEF121045730}"/>
    <dgm:cxn modelId="{9549D9B6-E26E-4F58-AE4F-E9C3BE36FEDF}" srcId="{0029FE68-548C-46BC-82A3-0C8AE37AB841}" destId="{990A830B-02F8-4C5C-8F00-EC150BDBF1DB}" srcOrd="1" destOrd="0" parTransId="{A15D52F6-EB19-4D31-8AC6-D57A97FB7C5C}" sibTransId="{1D2C0820-AD33-46C9-B756-C9B97584ECB2}"/>
    <dgm:cxn modelId="{CA04D4CA-35E4-4357-BF26-2481BE5219ED}" type="presOf" srcId="{0029FE68-548C-46BC-82A3-0C8AE37AB841}" destId="{9ADD3B96-5351-40DE-8DEC-6AF5A351EADA}" srcOrd="0" destOrd="0" presId="urn:microsoft.com/office/officeart/2018/2/layout/IconVerticalSolidList"/>
    <dgm:cxn modelId="{8B0650D3-7585-4B24-BE06-51BA647A8468}" srcId="{0029FE68-548C-46BC-82A3-0C8AE37AB841}" destId="{6514BA73-3F62-4E75-AB55-22B95E956D2B}" srcOrd="0" destOrd="0" parTransId="{A790A1A3-727A-4A66-B746-0BD3AA3DCBC0}" sibTransId="{0CE90379-8890-4F8B-9907-03C5CC038FF1}"/>
    <dgm:cxn modelId="{FA3FF0E5-17FF-4A2F-8DB4-E5E3D17944D3}" type="presOf" srcId="{6514BA73-3F62-4E75-AB55-22B95E956D2B}" destId="{52A26EA3-B300-49B1-9164-43F8C49E81EF}" srcOrd="0" destOrd="0" presId="urn:microsoft.com/office/officeart/2018/2/layout/IconVerticalSolidList"/>
    <dgm:cxn modelId="{058994F3-1013-41FE-8E2B-FDC407E38F12}" type="presOf" srcId="{990A830B-02F8-4C5C-8F00-EC150BDBF1DB}" destId="{29391EDF-1A65-4092-AFAD-A8E33E2CDA99}" srcOrd="0" destOrd="0" presId="urn:microsoft.com/office/officeart/2018/2/layout/IconVerticalSolidList"/>
    <dgm:cxn modelId="{E67CEAF9-F86A-4313-9B93-8140E1E2B4F4}" type="presParOf" srcId="{9ADD3B96-5351-40DE-8DEC-6AF5A351EADA}" destId="{B496F3BE-0B0A-4143-AA72-2244BEA3CC27}" srcOrd="0" destOrd="0" presId="urn:microsoft.com/office/officeart/2018/2/layout/IconVerticalSolidList"/>
    <dgm:cxn modelId="{05150286-43C0-46C3-9A69-D44C58DE972E}" type="presParOf" srcId="{B496F3BE-0B0A-4143-AA72-2244BEA3CC27}" destId="{148CCA78-11D0-4D26-BC7D-7D487DDAFF81}" srcOrd="0" destOrd="0" presId="urn:microsoft.com/office/officeart/2018/2/layout/IconVerticalSolidList"/>
    <dgm:cxn modelId="{CF70F413-7846-421A-BE7C-C8977B538164}" type="presParOf" srcId="{B496F3BE-0B0A-4143-AA72-2244BEA3CC27}" destId="{76A5BC1E-2B9F-41FD-979C-86E7EB822E19}" srcOrd="1" destOrd="0" presId="urn:microsoft.com/office/officeart/2018/2/layout/IconVerticalSolidList"/>
    <dgm:cxn modelId="{BE0BA8C2-C874-474D-B6C7-B4D7F9CE638D}" type="presParOf" srcId="{B496F3BE-0B0A-4143-AA72-2244BEA3CC27}" destId="{D9E641BA-6805-4272-8D64-F47B20380DFB}" srcOrd="2" destOrd="0" presId="urn:microsoft.com/office/officeart/2018/2/layout/IconVerticalSolidList"/>
    <dgm:cxn modelId="{E60971BF-F977-43DB-9305-7A22FDD4CE1D}" type="presParOf" srcId="{B496F3BE-0B0A-4143-AA72-2244BEA3CC27}" destId="{52A26EA3-B300-49B1-9164-43F8C49E81EF}" srcOrd="3" destOrd="0" presId="urn:microsoft.com/office/officeart/2018/2/layout/IconVerticalSolidList"/>
    <dgm:cxn modelId="{953F565A-EBB2-4FD0-A888-30EBC33D9425}" type="presParOf" srcId="{9ADD3B96-5351-40DE-8DEC-6AF5A351EADA}" destId="{2490D2F4-31CE-4CBE-8DD9-268BA074AD71}" srcOrd="1" destOrd="0" presId="urn:microsoft.com/office/officeart/2018/2/layout/IconVerticalSolidList"/>
    <dgm:cxn modelId="{22E1AB1D-0234-428B-B88B-DEF7FD981A28}" type="presParOf" srcId="{9ADD3B96-5351-40DE-8DEC-6AF5A351EADA}" destId="{DB664ADC-27AC-451E-9562-F7E578F8E200}" srcOrd="2" destOrd="0" presId="urn:microsoft.com/office/officeart/2018/2/layout/IconVerticalSolidList"/>
    <dgm:cxn modelId="{7AA0C0B1-84A3-41A2-AC2E-0230764E5BB0}" type="presParOf" srcId="{DB664ADC-27AC-451E-9562-F7E578F8E200}" destId="{1C2EB967-AF4E-47B5-8588-78A4F7911EC4}" srcOrd="0" destOrd="0" presId="urn:microsoft.com/office/officeart/2018/2/layout/IconVerticalSolidList"/>
    <dgm:cxn modelId="{A37BFAA9-3CC9-4115-8166-ABAA17FC75F2}" type="presParOf" srcId="{DB664ADC-27AC-451E-9562-F7E578F8E200}" destId="{7B10C514-B06F-4748-9493-330DA3DC2B10}" srcOrd="1" destOrd="0" presId="urn:microsoft.com/office/officeart/2018/2/layout/IconVerticalSolidList"/>
    <dgm:cxn modelId="{4EC96110-BAF5-4DBD-A05F-4A41BF4392E5}" type="presParOf" srcId="{DB664ADC-27AC-451E-9562-F7E578F8E200}" destId="{73F7341A-D595-44F2-89E1-AE749F52ECFE}" srcOrd="2" destOrd="0" presId="urn:microsoft.com/office/officeart/2018/2/layout/IconVerticalSolidList"/>
    <dgm:cxn modelId="{7BDA1C6C-D627-4965-ADDE-5A7F319C7FCA}" type="presParOf" srcId="{DB664ADC-27AC-451E-9562-F7E578F8E200}" destId="{29391EDF-1A65-4092-AFAD-A8E33E2CDA99}" srcOrd="3" destOrd="0" presId="urn:microsoft.com/office/officeart/2018/2/layout/IconVerticalSolidList"/>
    <dgm:cxn modelId="{B552DB75-CD5F-4284-9FAE-1F96A07A596F}" type="presParOf" srcId="{9ADD3B96-5351-40DE-8DEC-6AF5A351EADA}" destId="{852C8301-4A9E-47DA-9609-38DAE3A06F07}" srcOrd="3" destOrd="0" presId="urn:microsoft.com/office/officeart/2018/2/layout/IconVerticalSolidList"/>
    <dgm:cxn modelId="{F4206848-36A3-4114-9568-417F6D62BC59}" type="presParOf" srcId="{9ADD3B96-5351-40DE-8DEC-6AF5A351EADA}" destId="{A788A2D1-E9B0-47C5-8FDD-4E7B6A68B9AE}" srcOrd="4" destOrd="0" presId="urn:microsoft.com/office/officeart/2018/2/layout/IconVerticalSolidList"/>
    <dgm:cxn modelId="{B6B50851-B947-4634-B4CC-D7612851F410}" type="presParOf" srcId="{A788A2D1-E9B0-47C5-8FDD-4E7B6A68B9AE}" destId="{6743CEE9-55E2-4401-A5DE-E32E187DBDB7}" srcOrd="0" destOrd="0" presId="urn:microsoft.com/office/officeart/2018/2/layout/IconVerticalSolidList"/>
    <dgm:cxn modelId="{7B9B05E0-9366-4CD9-A3F6-0CF9C87047B4}" type="presParOf" srcId="{A788A2D1-E9B0-47C5-8FDD-4E7B6A68B9AE}" destId="{16B02CBF-C29F-4A1A-98CA-2E1A7096EAEF}" srcOrd="1" destOrd="0" presId="urn:microsoft.com/office/officeart/2018/2/layout/IconVerticalSolidList"/>
    <dgm:cxn modelId="{C511CD29-7E79-42E2-AFEA-A88FCB5B0CDF}" type="presParOf" srcId="{A788A2D1-E9B0-47C5-8FDD-4E7B6A68B9AE}" destId="{735AB170-4475-4955-AEB2-85444B0B2B60}" srcOrd="2" destOrd="0" presId="urn:microsoft.com/office/officeart/2018/2/layout/IconVerticalSolidList"/>
    <dgm:cxn modelId="{A8025EC5-A1A9-47A1-B1BE-D2C951795D9B}" type="presParOf" srcId="{A788A2D1-E9B0-47C5-8FDD-4E7B6A68B9AE}" destId="{BF5F615B-32AC-43C1-B7B0-A0A8266D5599}" srcOrd="3" destOrd="0" presId="urn:microsoft.com/office/officeart/2018/2/layout/IconVerticalSolidList"/>
    <dgm:cxn modelId="{0A69EF40-6E7A-4137-8BAB-4133C70CB932}" type="presParOf" srcId="{9ADD3B96-5351-40DE-8DEC-6AF5A351EADA}" destId="{EC6BAFC4-BDCB-4372-B50F-E434422302BA}" srcOrd="5" destOrd="0" presId="urn:microsoft.com/office/officeart/2018/2/layout/IconVerticalSolidList"/>
    <dgm:cxn modelId="{9617D1CD-B7D5-4503-BFE8-0ACCCD359EDC}" type="presParOf" srcId="{9ADD3B96-5351-40DE-8DEC-6AF5A351EADA}" destId="{5CF3320B-31E5-457A-A243-C2F7C7877CDC}" srcOrd="6" destOrd="0" presId="urn:microsoft.com/office/officeart/2018/2/layout/IconVerticalSolidList"/>
    <dgm:cxn modelId="{89548AA0-648F-4B7F-BDBF-C3B3B616D69E}" type="presParOf" srcId="{5CF3320B-31E5-457A-A243-C2F7C7877CDC}" destId="{A5FB1008-36A3-48AD-840D-972A49AFF8E3}" srcOrd="0" destOrd="0" presId="urn:microsoft.com/office/officeart/2018/2/layout/IconVerticalSolidList"/>
    <dgm:cxn modelId="{E546EC10-2331-4616-B097-6059947CDD17}" type="presParOf" srcId="{5CF3320B-31E5-457A-A243-C2F7C7877CDC}" destId="{4B337CA0-1214-4DE2-8DCA-77389C52B3C7}" srcOrd="1" destOrd="0" presId="urn:microsoft.com/office/officeart/2018/2/layout/IconVerticalSolidList"/>
    <dgm:cxn modelId="{076A7858-2D09-4722-BD67-2A12059DECCA}" type="presParOf" srcId="{5CF3320B-31E5-457A-A243-C2F7C7877CDC}" destId="{F65DDFAD-5BD6-4F51-B1E4-17FCFDF0374F}" srcOrd="2" destOrd="0" presId="urn:microsoft.com/office/officeart/2018/2/layout/IconVerticalSolidList"/>
    <dgm:cxn modelId="{D3830ED9-AC77-46EE-BEA4-81754AAEB041}" type="presParOf" srcId="{5CF3320B-31E5-457A-A243-C2F7C7877CDC}" destId="{64EA8C24-26F5-4657-B05B-B63C01E40B10}" srcOrd="3" destOrd="0" presId="urn:microsoft.com/office/officeart/2018/2/layout/IconVerticalSolidList"/>
  </dgm:cxnLst>
  <dgm:bg>
    <a:gradFill>
      <a:gsLst>
        <a:gs pos="0">
          <a:schemeClr val="accent1">
            <a:lumMod val="5000"/>
            <a:lumOff val="95000"/>
          </a:schemeClr>
        </a:gs>
        <a:gs pos="100000">
          <a:schemeClr val="accent1">
            <a:lumMod val="45000"/>
            <a:lumOff val="55000"/>
          </a:schemeClr>
        </a:gs>
        <a:gs pos="100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effectLst>
      <a:outerShdw blurRad="50800" dist="38100" dir="5400000" algn="t" rotWithShape="0">
        <a:schemeClr val="accent1">
          <a:lumMod val="40000"/>
          <a:lumOff val="60000"/>
          <a:alpha val="40000"/>
        </a:schemeClr>
      </a:outerShdw>
    </a:effectLst>
  </dgm:bg>
  <dgm:whole>
    <a:effectLst>
      <a:reflection stA="45000" endPos="1000" dist="508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6A095C-CE1A-4C1A-BD54-A7E7F4602749}" type="doc">
      <dgm:prSet loTypeId="urn:microsoft.com/office/officeart/2018/2/layout/IconLabelList" loCatId="icon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2D437EEC-7F66-4E2F-9954-4068C62AB9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Dynamic size (can grow/shrink).</a:t>
          </a:r>
          <a:endParaRPr lang="en-I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E2894B-175F-4A36-972F-62A45E6F5A4B}" type="parTrans" cxnId="{45693EAC-951B-4FDD-BF5A-F00898B3AA23}">
      <dgm:prSet/>
      <dgm:spPr/>
      <dgm:t>
        <a:bodyPr/>
        <a:lstStyle/>
        <a:p>
          <a:endParaRPr lang="en-IN"/>
        </a:p>
      </dgm:t>
    </dgm:pt>
    <dgm:pt modelId="{E171C652-BAC6-4953-B39C-FC924445F039}" type="sibTrans" cxnId="{45693EAC-951B-4FDD-BF5A-F00898B3AA23}">
      <dgm:prSet/>
      <dgm:spPr/>
      <dgm:t>
        <a:bodyPr/>
        <a:lstStyle/>
        <a:p>
          <a:endParaRPr lang="en-IN"/>
        </a:p>
      </dgm:t>
    </dgm:pt>
    <dgm:pt modelId="{41041EE0-6D83-4C4A-A70F-3FAAA071E5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No need for contiguous memory</a:t>
          </a:r>
          <a:r>
            <a:rPr lang="en-US" dirty="0"/>
            <a:t>.</a:t>
          </a:r>
          <a:endParaRPr lang="en-IN" dirty="0"/>
        </a:p>
      </dgm:t>
    </dgm:pt>
    <dgm:pt modelId="{909921DD-550B-41EF-9F9E-347FB9A130B9}" type="parTrans" cxnId="{63A2A17A-FAFA-4F8B-891A-49367B6143E3}">
      <dgm:prSet/>
      <dgm:spPr/>
      <dgm:t>
        <a:bodyPr/>
        <a:lstStyle/>
        <a:p>
          <a:endParaRPr lang="en-IN"/>
        </a:p>
      </dgm:t>
    </dgm:pt>
    <dgm:pt modelId="{1F44FA6B-CE15-493B-B47C-9E0F0EA10C53}" type="sibTrans" cxnId="{63A2A17A-FAFA-4F8B-891A-49367B6143E3}">
      <dgm:prSet/>
      <dgm:spPr/>
      <dgm:t>
        <a:bodyPr/>
        <a:lstStyle/>
        <a:p>
          <a:endParaRPr lang="en-IN"/>
        </a:p>
      </dgm:t>
    </dgm:pt>
    <dgm:pt modelId="{B679EB6B-811E-4EC9-BCF1-76D8DE16CC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Better memory utilization.</a:t>
          </a:r>
          <a:endParaRPr lang="en-I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17E33A-3DA6-4B77-9DC4-B0857DA6F7BF}" type="parTrans" cxnId="{6A98D677-B886-471B-A53E-F82F0B5B3596}">
      <dgm:prSet/>
      <dgm:spPr/>
      <dgm:t>
        <a:bodyPr/>
        <a:lstStyle/>
        <a:p>
          <a:endParaRPr lang="en-IN"/>
        </a:p>
      </dgm:t>
    </dgm:pt>
    <dgm:pt modelId="{4D5E42B4-4631-4297-A022-71AE2E047149}" type="sibTrans" cxnId="{6A98D677-B886-471B-A53E-F82F0B5B3596}">
      <dgm:prSet/>
      <dgm:spPr/>
      <dgm:t>
        <a:bodyPr/>
        <a:lstStyle/>
        <a:p>
          <a:endParaRPr lang="en-IN"/>
        </a:p>
      </dgm:t>
    </dgm:pt>
    <dgm:pt modelId="{D54B876C-29A1-47F7-9557-D7C1ED12CB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Efficient insertion and deletion.</a:t>
          </a:r>
          <a:endParaRPr lang="en-I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8E672B-4C0E-4596-97F5-8E7D84553266}" type="sibTrans" cxnId="{3E749823-3EC8-4592-90F5-8A866939C5D7}">
      <dgm:prSet/>
      <dgm:spPr/>
      <dgm:t>
        <a:bodyPr/>
        <a:lstStyle/>
        <a:p>
          <a:endParaRPr lang="en-IN"/>
        </a:p>
      </dgm:t>
    </dgm:pt>
    <dgm:pt modelId="{2A9F4069-95CA-4F92-BB95-59E763A1A151}" type="parTrans" cxnId="{3E749823-3EC8-4592-90F5-8A866939C5D7}">
      <dgm:prSet/>
      <dgm:spPr/>
      <dgm:t>
        <a:bodyPr/>
        <a:lstStyle/>
        <a:p>
          <a:endParaRPr lang="en-IN"/>
        </a:p>
      </dgm:t>
    </dgm:pt>
    <dgm:pt modelId="{069DAA02-4FCC-4722-A155-576DD2AE3CE4}" type="pres">
      <dgm:prSet presAssocID="{F26A095C-CE1A-4C1A-BD54-A7E7F4602749}" presName="root" presStyleCnt="0">
        <dgm:presLayoutVars>
          <dgm:dir/>
          <dgm:resizeHandles val="exact"/>
        </dgm:presLayoutVars>
      </dgm:prSet>
      <dgm:spPr/>
    </dgm:pt>
    <dgm:pt modelId="{15FD5BB1-4DE1-44F9-8980-C00D29C12533}" type="pres">
      <dgm:prSet presAssocID="{2D437EEC-7F66-4E2F-9954-4068C62AB907}" presName="compNode" presStyleCnt="0"/>
      <dgm:spPr/>
    </dgm:pt>
    <dgm:pt modelId="{7CEB42FB-AC47-4459-9257-0CF3C826D1A4}" type="pres">
      <dgm:prSet presAssocID="{2D437EEC-7F66-4E2F-9954-4068C62AB907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565C84D9-E639-461D-A240-3D95CABFE5F7}" type="pres">
      <dgm:prSet presAssocID="{2D437EEC-7F66-4E2F-9954-4068C62AB907}" presName="spaceRect" presStyleCnt="0"/>
      <dgm:spPr/>
    </dgm:pt>
    <dgm:pt modelId="{E65C6FC0-DE10-4299-BB8C-2EF0116CCB68}" type="pres">
      <dgm:prSet presAssocID="{2D437EEC-7F66-4E2F-9954-4068C62AB907}" presName="textRect" presStyleLbl="revTx" presStyleIdx="0" presStyleCnt="4">
        <dgm:presLayoutVars>
          <dgm:chMax val="1"/>
          <dgm:chPref val="1"/>
        </dgm:presLayoutVars>
      </dgm:prSet>
      <dgm:spPr/>
    </dgm:pt>
    <dgm:pt modelId="{165D376A-A44E-4DFF-996E-F91CBE8FF7E7}" type="pres">
      <dgm:prSet presAssocID="{E171C652-BAC6-4953-B39C-FC924445F039}" presName="sibTrans" presStyleCnt="0"/>
      <dgm:spPr/>
    </dgm:pt>
    <dgm:pt modelId="{7AA1FA92-DBAA-406C-9D3A-F77D3DED9BD4}" type="pres">
      <dgm:prSet presAssocID="{D54B876C-29A1-47F7-9557-D7C1ED12CB3C}" presName="compNode" presStyleCnt="0"/>
      <dgm:spPr/>
    </dgm:pt>
    <dgm:pt modelId="{0A73174F-0C83-4680-B2DA-F0E03A34F91D}" type="pres">
      <dgm:prSet presAssocID="{D54B876C-29A1-47F7-9557-D7C1ED12CB3C}" presName="iconRect" presStyleLbl="node1" presStyleIdx="1" presStyleCnt="4"/>
      <dgm:spPr>
        <a:blipFill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</dgm:spPr>
    </dgm:pt>
    <dgm:pt modelId="{310D1714-434E-4304-B4C1-69763AC4282C}" type="pres">
      <dgm:prSet presAssocID="{D54B876C-29A1-47F7-9557-D7C1ED12CB3C}" presName="spaceRect" presStyleCnt="0"/>
      <dgm:spPr/>
    </dgm:pt>
    <dgm:pt modelId="{4D9F320D-8C36-428F-9776-A55956B823EB}" type="pres">
      <dgm:prSet presAssocID="{D54B876C-29A1-47F7-9557-D7C1ED12CB3C}" presName="textRect" presStyleLbl="revTx" presStyleIdx="1" presStyleCnt="4">
        <dgm:presLayoutVars>
          <dgm:chMax val="1"/>
          <dgm:chPref val="1"/>
        </dgm:presLayoutVars>
      </dgm:prSet>
      <dgm:spPr/>
    </dgm:pt>
    <dgm:pt modelId="{FADB2450-9A71-4548-A058-F5AA64A110D0}" type="pres">
      <dgm:prSet presAssocID="{A18E672B-4C0E-4596-97F5-8E7D84553266}" presName="sibTrans" presStyleCnt="0"/>
      <dgm:spPr/>
    </dgm:pt>
    <dgm:pt modelId="{CCEC564D-CA05-403F-A923-50E6724C0181}" type="pres">
      <dgm:prSet presAssocID="{41041EE0-6D83-4C4A-A70F-3FAAA071E536}" presName="compNode" presStyleCnt="0"/>
      <dgm:spPr/>
    </dgm:pt>
    <dgm:pt modelId="{7B762896-3CD5-44D5-B7E7-6F64108C8260}" type="pres">
      <dgm:prSet presAssocID="{41041EE0-6D83-4C4A-A70F-3FAAA071E536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0C0824ED-A703-469E-9717-F182709E5280}" type="pres">
      <dgm:prSet presAssocID="{41041EE0-6D83-4C4A-A70F-3FAAA071E536}" presName="spaceRect" presStyleCnt="0"/>
      <dgm:spPr/>
    </dgm:pt>
    <dgm:pt modelId="{ADAD2411-6AC0-430C-9557-9E42E6A7BFBB}" type="pres">
      <dgm:prSet presAssocID="{41041EE0-6D83-4C4A-A70F-3FAAA071E536}" presName="textRect" presStyleLbl="revTx" presStyleIdx="2" presStyleCnt="4">
        <dgm:presLayoutVars>
          <dgm:chMax val="1"/>
          <dgm:chPref val="1"/>
        </dgm:presLayoutVars>
      </dgm:prSet>
      <dgm:spPr/>
    </dgm:pt>
    <dgm:pt modelId="{8C8A61DC-E8E4-46A6-B226-5FC379C409DB}" type="pres">
      <dgm:prSet presAssocID="{1F44FA6B-CE15-493B-B47C-9E0F0EA10C53}" presName="sibTrans" presStyleCnt="0"/>
      <dgm:spPr/>
    </dgm:pt>
    <dgm:pt modelId="{05DA9C89-B529-428D-90A7-80704DB3934A}" type="pres">
      <dgm:prSet presAssocID="{B679EB6B-811E-4EC9-BCF1-76D8DE16CC24}" presName="compNode" presStyleCnt="0"/>
      <dgm:spPr/>
    </dgm:pt>
    <dgm:pt modelId="{1B05ACB2-1160-42B3-9277-EAEBCC38F49C}" type="pres">
      <dgm:prSet presAssocID="{B679EB6B-811E-4EC9-BCF1-76D8DE16CC24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2CA6FE9F-ACBA-4DF2-852C-56C965AA14E5}" type="pres">
      <dgm:prSet presAssocID="{B679EB6B-811E-4EC9-BCF1-76D8DE16CC24}" presName="spaceRect" presStyleCnt="0"/>
      <dgm:spPr/>
    </dgm:pt>
    <dgm:pt modelId="{F049E3C7-A44E-40EB-9168-DC980E836618}" type="pres">
      <dgm:prSet presAssocID="{B679EB6B-811E-4EC9-BCF1-76D8DE16CC2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DFEBC14-FA5A-4066-98B3-277206E09C3C}" type="presOf" srcId="{41041EE0-6D83-4C4A-A70F-3FAAA071E536}" destId="{ADAD2411-6AC0-430C-9557-9E42E6A7BFBB}" srcOrd="0" destOrd="0" presId="urn:microsoft.com/office/officeart/2018/2/layout/IconLabelList"/>
    <dgm:cxn modelId="{3E749823-3EC8-4592-90F5-8A866939C5D7}" srcId="{F26A095C-CE1A-4C1A-BD54-A7E7F4602749}" destId="{D54B876C-29A1-47F7-9557-D7C1ED12CB3C}" srcOrd="1" destOrd="0" parTransId="{2A9F4069-95CA-4F92-BB95-59E763A1A151}" sibTransId="{A18E672B-4C0E-4596-97F5-8E7D84553266}"/>
    <dgm:cxn modelId="{0C1F5D61-B4A7-4032-B029-5C0860D0DF7E}" type="presOf" srcId="{2D437EEC-7F66-4E2F-9954-4068C62AB907}" destId="{E65C6FC0-DE10-4299-BB8C-2EF0116CCB68}" srcOrd="0" destOrd="0" presId="urn:microsoft.com/office/officeart/2018/2/layout/IconLabelList"/>
    <dgm:cxn modelId="{7ACBD16A-7B2A-4500-85F3-94A517F73AF5}" type="presOf" srcId="{D54B876C-29A1-47F7-9557-D7C1ED12CB3C}" destId="{4D9F320D-8C36-428F-9776-A55956B823EB}" srcOrd="0" destOrd="0" presId="urn:microsoft.com/office/officeart/2018/2/layout/IconLabelList"/>
    <dgm:cxn modelId="{6A98D677-B886-471B-A53E-F82F0B5B3596}" srcId="{F26A095C-CE1A-4C1A-BD54-A7E7F4602749}" destId="{B679EB6B-811E-4EC9-BCF1-76D8DE16CC24}" srcOrd="3" destOrd="0" parTransId="{EC17E33A-3DA6-4B77-9DC4-B0857DA6F7BF}" sibTransId="{4D5E42B4-4631-4297-A022-71AE2E047149}"/>
    <dgm:cxn modelId="{63A2A17A-FAFA-4F8B-891A-49367B6143E3}" srcId="{F26A095C-CE1A-4C1A-BD54-A7E7F4602749}" destId="{41041EE0-6D83-4C4A-A70F-3FAAA071E536}" srcOrd="2" destOrd="0" parTransId="{909921DD-550B-41EF-9F9E-347FB9A130B9}" sibTransId="{1F44FA6B-CE15-493B-B47C-9E0F0EA10C53}"/>
    <dgm:cxn modelId="{45693EAC-951B-4FDD-BF5A-F00898B3AA23}" srcId="{F26A095C-CE1A-4C1A-BD54-A7E7F4602749}" destId="{2D437EEC-7F66-4E2F-9954-4068C62AB907}" srcOrd="0" destOrd="0" parTransId="{1BE2894B-175F-4A36-972F-62A45E6F5A4B}" sibTransId="{E171C652-BAC6-4953-B39C-FC924445F039}"/>
    <dgm:cxn modelId="{18A65EC5-D170-4229-8D09-9BDEEF502048}" type="presOf" srcId="{B679EB6B-811E-4EC9-BCF1-76D8DE16CC24}" destId="{F049E3C7-A44E-40EB-9168-DC980E836618}" srcOrd="0" destOrd="0" presId="urn:microsoft.com/office/officeart/2018/2/layout/IconLabelList"/>
    <dgm:cxn modelId="{A9E2F0D9-2BE7-4662-B0C1-A03D111E066B}" type="presOf" srcId="{F26A095C-CE1A-4C1A-BD54-A7E7F4602749}" destId="{069DAA02-4FCC-4722-A155-576DD2AE3CE4}" srcOrd="0" destOrd="0" presId="urn:microsoft.com/office/officeart/2018/2/layout/IconLabelList"/>
    <dgm:cxn modelId="{97F8FD67-1B2C-46B8-BF84-E4E0D69B389C}" type="presParOf" srcId="{069DAA02-4FCC-4722-A155-576DD2AE3CE4}" destId="{15FD5BB1-4DE1-44F9-8980-C00D29C12533}" srcOrd="0" destOrd="0" presId="urn:microsoft.com/office/officeart/2018/2/layout/IconLabelList"/>
    <dgm:cxn modelId="{9889BD7B-9E05-4819-9E65-0B4EFA79D663}" type="presParOf" srcId="{15FD5BB1-4DE1-44F9-8980-C00D29C12533}" destId="{7CEB42FB-AC47-4459-9257-0CF3C826D1A4}" srcOrd="0" destOrd="0" presId="urn:microsoft.com/office/officeart/2018/2/layout/IconLabelList"/>
    <dgm:cxn modelId="{F92C24D2-CE55-49D4-AC60-C5FDAD407609}" type="presParOf" srcId="{15FD5BB1-4DE1-44F9-8980-C00D29C12533}" destId="{565C84D9-E639-461D-A240-3D95CABFE5F7}" srcOrd="1" destOrd="0" presId="urn:microsoft.com/office/officeart/2018/2/layout/IconLabelList"/>
    <dgm:cxn modelId="{8EE54EEE-2613-4F85-ABCB-33966D3021F8}" type="presParOf" srcId="{15FD5BB1-4DE1-44F9-8980-C00D29C12533}" destId="{E65C6FC0-DE10-4299-BB8C-2EF0116CCB68}" srcOrd="2" destOrd="0" presId="urn:microsoft.com/office/officeart/2018/2/layout/IconLabelList"/>
    <dgm:cxn modelId="{76392AA8-72BD-4531-802D-6A7A22629C2E}" type="presParOf" srcId="{069DAA02-4FCC-4722-A155-576DD2AE3CE4}" destId="{165D376A-A44E-4DFF-996E-F91CBE8FF7E7}" srcOrd="1" destOrd="0" presId="urn:microsoft.com/office/officeart/2018/2/layout/IconLabelList"/>
    <dgm:cxn modelId="{40E7F72A-876A-4DF3-A7AF-758930D83B8A}" type="presParOf" srcId="{069DAA02-4FCC-4722-A155-576DD2AE3CE4}" destId="{7AA1FA92-DBAA-406C-9D3A-F77D3DED9BD4}" srcOrd="2" destOrd="0" presId="urn:microsoft.com/office/officeart/2018/2/layout/IconLabelList"/>
    <dgm:cxn modelId="{ADECB4C6-BFF4-43D3-B267-FD5213CE967C}" type="presParOf" srcId="{7AA1FA92-DBAA-406C-9D3A-F77D3DED9BD4}" destId="{0A73174F-0C83-4680-B2DA-F0E03A34F91D}" srcOrd="0" destOrd="0" presId="urn:microsoft.com/office/officeart/2018/2/layout/IconLabelList"/>
    <dgm:cxn modelId="{261D32EB-5F46-43C6-9EC9-3487F1F59C26}" type="presParOf" srcId="{7AA1FA92-DBAA-406C-9D3A-F77D3DED9BD4}" destId="{310D1714-434E-4304-B4C1-69763AC4282C}" srcOrd="1" destOrd="0" presId="urn:microsoft.com/office/officeart/2018/2/layout/IconLabelList"/>
    <dgm:cxn modelId="{A0B20F81-4C33-498C-A396-68D0780AD231}" type="presParOf" srcId="{7AA1FA92-DBAA-406C-9D3A-F77D3DED9BD4}" destId="{4D9F320D-8C36-428F-9776-A55956B823EB}" srcOrd="2" destOrd="0" presId="urn:microsoft.com/office/officeart/2018/2/layout/IconLabelList"/>
    <dgm:cxn modelId="{50F03087-66DE-4DAD-AA1A-661B864AEAE4}" type="presParOf" srcId="{069DAA02-4FCC-4722-A155-576DD2AE3CE4}" destId="{FADB2450-9A71-4548-A058-F5AA64A110D0}" srcOrd="3" destOrd="0" presId="urn:microsoft.com/office/officeart/2018/2/layout/IconLabelList"/>
    <dgm:cxn modelId="{6D371C80-ABF5-4C57-A39B-5C546325075C}" type="presParOf" srcId="{069DAA02-4FCC-4722-A155-576DD2AE3CE4}" destId="{CCEC564D-CA05-403F-A923-50E6724C0181}" srcOrd="4" destOrd="0" presId="urn:microsoft.com/office/officeart/2018/2/layout/IconLabelList"/>
    <dgm:cxn modelId="{B4153504-D2E3-445B-9604-D34F5ABFD5EC}" type="presParOf" srcId="{CCEC564D-CA05-403F-A923-50E6724C0181}" destId="{7B762896-3CD5-44D5-B7E7-6F64108C8260}" srcOrd="0" destOrd="0" presId="urn:microsoft.com/office/officeart/2018/2/layout/IconLabelList"/>
    <dgm:cxn modelId="{94115D88-EE56-47D1-9B55-842A21CF4B82}" type="presParOf" srcId="{CCEC564D-CA05-403F-A923-50E6724C0181}" destId="{0C0824ED-A703-469E-9717-F182709E5280}" srcOrd="1" destOrd="0" presId="urn:microsoft.com/office/officeart/2018/2/layout/IconLabelList"/>
    <dgm:cxn modelId="{7009B4AC-BCEF-4C1F-94C5-F4383DFA1511}" type="presParOf" srcId="{CCEC564D-CA05-403F-A923-50E6724C0181}" destId="{ADAD2411-6AC0-430C-9557-9E42E6A7BFBB}" srcOrd="2" destOrd="0" presId="urn:microsoft.com/office/officeart/2018/2/layout/IconLabelList"/>
    <dgm:cxn modelId="{53D000E0-FE26-4748-A7C6-3E0511CC07EB}" type="presParOf" srcId="{069DAA02-4FCC-4722-A155-576DD2AE3CE4}" destId="{8C8A61DC-E8E4-46A6-B226-5FC379C409DB}" srcOrd="5" destOrd="0" presId="urn:microsoft.com/office/officeart/2018/2/layout/IconLabelList"/>
    <dgm:cxn modelId="{607D5FB3-C358-47DD-8964-72CD75EA17DB}" type="presParOf" srcId="{069DAA02-4FCC-4722-A155-576DD2AE3CE4}" destId="{05DA9C89-B529-428D-90A7-80704DB3934A}" srcOrd="6" destOrd="0" presId="urn:microsoft.com/office/officeart/2018/2/layout/IconLabelList"/>
    <dgm:cxn modelId="{1AE2303A-F0E8-425A-8095-86A41E281AAC}" type="presParOf" srcId="{05DA9C89-B529-428D-90A7-80704DB3934A}" destId="{1B05ACB2-1160-42B3-9277-EAEBCC38F49C}" srcOrd="0" destOrd="0" presId="urn:microsoft.com/office/officeart/2018/2/layout/IconLabelList"/>
    <dgm:cxn modelId="{A313B2B3-55E5-4907-96E5-9F7B45FB16F2}" type="presParOf" srcId="{05DA9C89-B529-428D-90A7-80704DB3934A}" destId="{2CA6FE9F-ACBA-4DF2-852C-56C965AA14E5}" srcOrd="1" destOrd="0" presId="urn:microsoft.com/office/officeart/2018/2/layout/IconLabelList"/>
    <dgm:cxn modelId="{04F3564C-102A-4CD2-99C5-5C92E069A9C5}" type="presParOf" srcId="{05DA9C89-B529-428D-90A7-80704DB3934A}" destId="{F049E3C7-A44E-40EB-9168-DC980E836618}" srcOrd="2" destOrd="0" presId="urn:microsoft.com/office/officeart/2018/2/layout/IconLabelList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4AF5EB-39D0-496E-8758-598C6B550DE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F7EF161-E631-4AFD-B17B-EC3C2298E0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Simple implementation </a:t>
          </a:r>
          <a:endParaRPr lang="en-IN"/>
        </a:p>
      </dgm:t>
    </dgm:pt>
    <dgm:pt modelId="{018CB905-552D-4AA7-94E5-C0409A8FA693}" type="parTrans" cxnId="{5695B865-7292-4C2A-95AE-1CD41F2EE0D6}">
      <dgm:prSet/>
      <dgm:spPr/>
      <dgm:t>
        <a:bodyPr/>
        <a:lstStyle/>
        <a:p>
          <a:endParaRPr lang="en-IN"/>
        </a:p>
      </dgm:t>
    </dgm:pt>
    <dgm:pt modelId="{1CCF173A-E822-4D05-8EAF-8E544074D1A5}" type="sibTrans" cxnId="{5695B865-7292-4C2A-95AE-1CD41F2EE0D6}">
      <dgm:prSet/>
      <dgm:spPr/>
      <dgm:t>
        <a:bodyPr/>
        <a:lstStyle/>
        <a:p>
          <a:endParaRPr lang="en-IN"/>
        </a:p>
      </dgm:t>
    </dgm:pt>
    <dgm:pt modelId="{F9F9F75F-490C-4FDE-8367-172F185906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Efficient for recursive operations </a:t>
          </a:r>
          <a:endParaRPr lang="en-IN"/>
        </a:p>
      </dgm:t>
    </dgm:pt>
    <dgm:pt modelId="{D6039835-12EF-4CEF-8375-18E9EB9D0279}" type="parTrans" cxnId="{4F267462-CDD9-498B-9B10-8EEC20EACF7C}">
      <dgm:prSet/>
      <dgm:spPr/>
      <dgm:t>
        <a:bodyPr/>
        <a:lstStyle/>
        <a:p>
          <a:endParaRPr lang="en-IN"/>
        </a:p>
      </dgm:t>
    </dgm:pt>
    <dgm:pt modelId="{25474759-6612-4608-B8D1-AF0CAC286778}" type="sibTrans" cxnId="{4F267462-CDD9-498B-9B10-8EEC20EACF7C}">
      <dgm:prSet/>
      <dgm:spPr/>
      <dgm:t>
        <a:bodyPr/>
        <a:lstStyle/>
        <a:p>
          <a:endParaRPr lang="en-IN"/>
        </a:p>
      </dgm:t>
    </dgm:pt>
    <dgm:pt modelId="{959AA1B2-F552-4BC1-AF86-5F1FF00C4C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Used in expression evaluation </a:t>
          </a:r>
          <a:endParaRPr lang="en-IN"/>
        </a:p>
      </dgm:t>
    </dgm:pt>
    <dgm:pt modelId="{5B9B9DAC-5FD5-4070-815B-F4D841A780FD}" type="parTrans" cxnId="{D295D87C-A659-4051-82BB-19E330EAB7E8}">
      <dgm:prSet/>
      <dgm:spPr/>
      <dgm:t>
        <a:bodyPr/>
        <a:lstStyle/>
        <a:p>
          <a:endParaRPr lang="en-IN"/>
        </a:p>
      </dgm:t>
    </dgm:pt>
    <dgm:pt modelId="{8A943AA9-53A7-4107-82CB-7A8B8D518BD6}" type="sibTrans" cxnId="{D295D87C-A659-4051-82BB-19E330EAB7E8}">
      <dgm:prSet/>
      <dgm:spPr/>
      <dgm:t>
        <a:bodyPr/>
        <a:lstStyle/>
        <a:p>
          <a:endParaRPr lang="en-IN"/>
        </a:p>
      </dgm:t>
    </dgm:pt>
    <dgm:pt modelId="{56C71DBF-D117-412C-924B-64AA72AC19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Helps in backtracking (undo operations)</a:t>
          </a:r>
          <a:endParaRPr lang="en-IN"/>
        </a:p>
      </dgm:t>
    </dgm:pt>
    <dgm:pt modelId="{1BED1EC1-64FD-4246-BACB-D341E2C6E4D5}" type="parTrans" cxnId="{CBE405AE-FAE9-4ED7-A4DB-8E134E65946B}">
      <dgm:prSet/>
      <dgm:spPr/>
      <dgm:t>
        <a:bodyPr/>
        <a:lstStyle/>
        <a:p>
          <a:endParaRPr lang="en-IN"/>
        </a:p>
      </dgm:t>
    </dgm:pt>
    <dgm:pt modelId="{CAAB4D03-2E01-4895-99AC-6BD5BA5ADDE1}" type="sibTrans" cxnId="{CBE405AE-FAE9-4ED7-A4DB-8E134E65946B}">
      <dgm:prSet/>
      <dgm:spPr/>
      <dgm:t>
        <a:bodyPr/>
        <a:lstStyle/>
        <a:p>
          <a:endParaRPr lang="en-IN"/>
        </a:p>
      </dgm:t>
    </dgm:pt>
    <dgm:pt modelId="{1827691A-6132-4A50-B263-D7F393C24934}" type="pres">
      <dgm:prSet presAssocID="{604AF5EB-39D0-496E-8758-598C6B550DEB}" presName="root" presStyleCnt="0">
        <dgm:presLayoutVars>
          <dgm:dir/>
          <dgm:resizeHandles val="exact"/>
        </dgm:presLayoutVars>
      </dgm:prSet>
      <dgm:spPr/>
    </dgm:pt>
    <dgm:pt modelId="{9CD47851-C35B-432F-B9A0-E68075AD01A6}" type="pres">
      <dgm:prSet presAssocID="{DF7EF161-E631-4AFD-B17B-EC3C2298E08E}" presName="compNode" presStyleCnt="0"/>
      <dgm:spPr/>
    </dgm:pt>
    <dgm:pt modelId="{5A0CD821-A2BC-4230-99C0-63EEE80E2CAE}" type="pres">
      <dgm:prSet presAssocID="{DF7EF161-E631-4AFD-B17B-EC3C2298E08E}" presName="bgRect" presStyleLbl="bgShp" presStyleIdx="0" presStyleCnt="4"/>
      <dgm:spPr>
        <a:solidFill>
          <a:schemeClr val="bg2"/>
        </a:solidFill>
        <a:ln>
          <a:solidFill>
            <a:schemeClr val="tx1"/>
          </a:solidFill>
        </a:ln>
      </dgm:spPr>
    </dgm:pt>
    <dgm:pt modelId="{BA34E555-CB87-41CD-BE57-D893527DAB6D}" type="pres">
      <dgm:prSet presAssocID="{DF7EF161-E631-4AFD-B17B-EC3C2298E08E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01B3D4A1-9DD5-4865-8EE3-7139B749405D}" type="pres">
      <dgm:prSet presAssocID="{DF7EF161-E631-4AFD-B17B-EC3C2298E08E}" presName="spaceRect" presStyleCnt="0"/>
      <dgm:spPr/>
    </dgm:pt>
    <dgm:pt modelId="{22902FB4-BF16-4400-B4C5-E4BE5248B872}" type="pres">
      <dgm:prSet presAssocID="{DF7EF161-E631-4AFD-B17B-EC3C2298E08E}" presName="parTx" presStyleLbl="revTx" presStyleIdx="0" presStyleCnt="4">
        <dgm:presLayoutVars>
          <dgm:chMax val="0"/>
          <dgm:chPref val="0"/>
        </dgm:presLayoutVars>
      </dgm:prSet>
      <dgm:spPr/>
    </dgm:pt>
    <dgm:pt modelId="{F96D4580-6787-49DF-AC46-72B841E91078}" type="pres">
      <dgm:prSet presAssocID="{1CCF173A-E822-4D05-8EAF-8E544074D1A5}" presName="sibTrans" presStyleCnt="0"/>
      <dgm:spPr/>
    </dgm:pt>
    <dgm:pt modelId="{DB13FF9E-B8BC-4E21-B176-EA511C86AC17}" type="pres">
      <dgm:prSet presAssocID="{F9F9F75F-490C-4FDE-8367-172F18590629}" presName="compNode" presStyleCnt="0"/>
      <dgm:spPr/>
    </dgm:pt>
    <dgm:pt modelId="{FF621C07-1A83-4E24-AE7F-E6F936B2452F}" type="pres">
      <dgm:prSet presAssocID="{F9F9F75F-490C-4FDE-8367-172F18590629}" presName="bgRect" presStyleLbl="bgShp" presStyleIdx="1" presStyleCnt="4"/>
      <dgm:spPr>
        <a:solidFill>
          <a:schemeClr val="bg1"/>
        </a:solidFill>
        <a:ln>
          <a:solidFill>
            <a:schemeClr val="tx1"/>
          </a:solidFill>
        </a:ln>
      </dgm:spPr>
    </dgm:pt>
    <dgm:pt modelId="{84688367-412D-4754-B082-B5BDDFFD9345}" type="pres">
      <dgm:prSet presAssocID="{F9F9F75F-490C-4FDE-8367-172F18590629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E826FE05-8248-410A-8A51-6A833E85D279}" type="pres">
      <dgm:prSet presAssocID="{F9F9F75F-490C-4FDE-8367-172F18590629}" presName="spaceRect" presStyleCnt="0"/>
      <dgm:spPr/>
    </dgm:pt>
    <dgm:pt modelId="{9AE7F500-4A8F-44EC-B056-0FB163B8E420}" type="pres">
      <dgm:prSet presAssocID="{F9F9F75F-490C-4FDE-8367-172F18590629}" presName="parTx" presStyleLbl="revTx" presStyleIdx="1" presStyleCnt="4">
        <dgm:presLayoutVars>
          <dgm:chMax val="0"/>
          <dgm:chPref val="0"/>
        </dgm:presLayoutVars>
      </dgm:prSet>
      <dgm:spPr/>
    </dgm:pt>
    <dgm:pt modelId="{2E6B0588-FE13-48B8-BDCF-B09FC2E93C5F}" type="pres">
      <dgm:prSet presAssocID="{25474759-6612-4608-B8D1-AF0CAC286778}" presName="sibTrans" presStyleCnt="0"/>
      <dgm:spPr/>
    </dgm:pt>
    <dgm:pt modelId="{AB57619A-5D02-4DAC-9113-1E6B853BE43C}" type="pres">
      <dgm:prSet presAssocID="{959AA1B2-F552-4BC1-AF86-5F1FF00C4C57}" presName="compNode" presStyleCnt="0"/>
      <dgm:spPr/>
    </dgm:pt>
    <dgm:pt modelId="{D18FCA25-E219-436C-A539-9017DADC7E6B}" type="pres">
      <dgm:prSet presAssocID="{959AA1B2-F552-4BC1-AF86-5F1FF00C4C57}" presName="bgRect" presStyleLbl="bgShp" presStyleIdx="2" presStyleCnt="4"/>
      <dgm:spPr>
        <a:solidFill>
          <a:schemeClr val="bg1"/>
        </a:solidFill>
        <a:ln>
          <a:solidFill>
            <a:schemeClr val="tx1"/>
          </a:solidFill>
        </a:ln>
      </dgm:spPr>
    </dgm:pt>
    <dgm:pt modelId="{EE8B6C99-A3D7-45CC-9D93-73613EA668C4}" type="pres">
      <dgm:prSet presAssocID="{959AA1B2-F552-4BC1-AF86-5F1FF00C4C57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A40D4ECB-0365-43CC-8347-FFA0B410D63B}" type="pres">
      <dgm:prSet presAssocID="{959AA1B2-F552-4BC1-AF86-5F1FF00C4C57}" presName="spaceRect" presStyleCnt="0"/>
      <dgm:spPr/>
    </dgm:pt>
    <dgm:pt modelId="{0B2FFC29-A811-45AE-8320-0A22012B1B22}" type="pres">
      <dgm:prSet presAssocID="{959AA1B2-F552-4BC1-AF86-5F1FF00C4C57}" presName="parTx" presStyleLbl="revTx" presStyleIdx="2" presStyleCnt="4">
        <dgm:presLayoutVars>
          <dgm:chMax val="0"/>
          <dgm:chPref val="0"/>
        </dgm:presLayoutVars>
      </dgm:prSet>
      <dgm:spPr/>
    </dgm:pt>
    <dgm:pt modelId="{CB12A703-54C2-406D-A3E2-C91597268C04}" type="pres">
      <dgm:prSet presAssocID="{8A943AA9-53A7-4107-82CB-7A8B8D518BD6}" presName="sibTrans" presStyleCnt="0"/>
      <dgm:spPr/>
    </dgm:pt>
    <dgm:pt modelId="{E8CEDD47-936D-48E9-97D2-309B21A45A46}" type="pres">
      <dgm:prSet presAssocID="{56C71DBF-D117-412C-924B-64AA72AC19CB}" presName="compNode" presStyleCnt="0"/>
      <dgm:spPr/>
    </dgm:pt>
    <dgm:pt modelId="{885C2304-BF20-4319-8DF9-DF8603AC9D70}" type="pres">
      <dgm:prSet presAssocID="{56C71DBF-D117-412C-924B-64AA72AC19CB}" presName="bgRect" presStyleLbl="bgShp" presStyleIdx="3" presStyleCnt="4"/>
      <dgm:spPr>
        <a:solidFill>
          <a:schemeClr val="bg1"/>
        </a:solidFill>
        <a:ln>
          <a:solidFill>
            <a:schemeClr val="tx1"/>
          </a:solidFill>
        </a:ln>
      </dgm:spPr>
    </dgm:pt>
    <dgm:pt modelId="{08E90FA6-C5C0-4284-8E7E-F5D3B9B5FDCF}" type="pres">
      <dgm:prSet presAssocID="{56C71DBF-D117-412C-924B-64AA72AC19CB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ck"/>
        </a:ext>
      </dgm:extLst>
    </dgm:pt>
    <dgm:pt modelId="{E20BD004-62B2-49BB-BF42-BB9DF4385BB9}" type="pres">
      <dgm:prSet presAssocID="{56C71DBF-D117-412C-924B-64AA72AC19CB}" presName="spaceRect" presStyleCnt="0"/>
      <dgm:spPr/>
    </dgm:pt>
    <dgm:pt modelId="{47377FCE-9C2C-45FD-A955-F55761BD3681}" type="pres">
      <dgm:prSet presAssocID="{56C71DBF-D117-412C-924B-64AA72AC19C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5532614-5FCF-486D-AAE0-9DBF804D04EE}" type="presOf" srcId="{56C71DBF-D117-412C-924B-64AA72AC19CB}" destId="{47377FCE-9C2C-45FD-A955-F55761BD3681}" srcOrd="0" destOrd="0" presId="urn:microsoft.com/office/officeart/2018/2/layout/IconVerticalSolidList"/>
    <dgm:cxn modelId="{4F267462-CDD9-498B-9B10-8EEC20EACF7C}" srcId="{604AF5EB-39D0-496E-8758-598C6B550DEB}" destId="{F9F9F75F-490C-4FDE-8367-172F18590629}" srcOrd="1" destOrd="0" parTransId="{D6039835-12EF-4CEF-8375-18E9EB9D0279}" sibTransId="{25474759-6612-4608-B8D1-AF0CAC286778}"/>
    <dgm:cxn modelId="{5695B865-7292-4C2A-95AE-1CD41F2EE0D6}" srcId="{604AF5EB-39D0-496E-8758-598C6B550DEB}" destId="{DF7EF161-E631-4AFD-B17B-EC3C2298E08E}" srcOrd="0" destOrd="0" parTransId="{018CB905-552D-4AA7-94E5-C0409A8FA693}" sibTransId="{1CCF173A-E822-4D05-8EAF-8E544074D1A5}"/>
    <dgm:cxn modelId="{D295D87C-A659-4051-82BB-19E330EAB7E8}" srcId="{604AF5EB-39D0-496E-8758-598C6B550DEB}" destId="{959AA1B2-F552-4BC1-AF86-5F1FF00C4C57}" srcOrd="2" destOrd="0" parTransId="{5B9B9DAC-5FD5-4070-815B-F4D841A780FD}" sibTransId="{8A943AA9-53A7-4107-82CB-7A8B8D518BD6}"/>
    <dgm:cxn modelId="{F197E08B-8E9C-44B2-A3AA-4786DF92BE97}" type="presOf" srcId="{959AA1B2-F552-4BC1-AF86-5F1FF00C4C57}" destId="{0B2FFC29-A811-45AE-8320-0A22012B1B22}" srcOrd="0" destOrd="0" presId="urn:microsoft.com/office/officeart/2018/2/layout/IconVerticalSolidList"/>
    <dgm:cxn modelId="{3DBF339E-7622-4CA1-B469-4D886670FFE1}" type="presOf" srcId="{604AF5EB-39D0-496E-8758-598C6B550DEB}" destId="{1827691A-6132-4A50-B263-D7F393C24934}" srcOrd="0" destOrd="0" presId="urn:microsoft.com/office/officeart/2018/2/layout/IconVerticalSolidList"/>
    <dgm:cxn modelId="{23FB73A3-23BA-4C47-A745-E2FA27117377}" type="presOf" srcId="{DF7EF161-E631-4AFD-B17B-EC3C2298E08E}" destId="{22902FB4-BF16-4400-B4C5-E4BE5248B872}" srcOrd="0" destOrd="0" presId="urn:microsoft.com/office/officeart/2018/2/layout/IconVerticalSolidList"/>
    <dgm:cxn modelId="{CBE405AE-FAE9-4ED7-A4DB-8E134E65946B}" srcId="{604AF5EB-39D0-496E-8758-598C6B550DEB}" destId="{56C71DBF-D117-412C-924B-64AA72AC19CB}" srcOrd="3" destOrd="0" parTransId="{1BED1EC1-64FD-4246-BACB-D341E2C6E4D5}" sibTransId="{CAAB4D03-2E01-4895-99AC-6BD5BA5ADDE1}"/>
    <dgm:cxn modelId="{737AB8D3-C12B-4EA3-B806-7EF3641D1155}" type="presOf" srcId="{F9F9F75F-490C-4FDE-8367-172F18590629}" destId="{9AE7F500-4A8F-44EC-B056-0FB163B8E420}" srcOrd="0" destOrd="0" presId="urn:microsoft.com/office/officeart/2018/2/layout/IconVerticalSolidList"/>
    <dgm:cxn modelId="{211ED4E6-1190-48BC-A671-219E37485DB8}" type="presParOf" srcId="{1827691A-6132-4A50-B263-D7F393C24934}" destId="{9CD47851-C35B-432F-B9A0-E68075AD01A6}" srcOrd="0" destOrd="0" presId="urn:microsoft.com/office/officeart/2018/2/layout/IconVerticalSolidList"/>
    <dgm:cxn modelId="{B8B4D62D-C753-4A83-BAFC-C8BFA580006F}" type="presParOf" srcId="{9CD47851-C35B-432F-B9A0-E68075AD01A6}" destId="{5A0CD821-A2BC-4230-99C0-63EEE80E2CAE}" srcOrd="0" destOrd="0" presId="urn:microsoft.com/office/officeart/2018/2/layout/IconVerticalSolidList"/>
    <dgm:cxn modelId="{BA057D56-6297-4FA1-A313-812C72271FB2}" type="presParOf" srcId="{9CD47851-C35B-432F-B9A0-E68075AD01A6}" destId="{BA34E555-CB87-41CD-BE57-D893527DAB6D}" srcOrd="1" destOrd="0" presId="urn:microsoft.com/office/officeart/2018/2/layout/IconVerticalSolidList"/>
    <dgm:cxn modelId="{032B7A24-F2F7-4583-B8F0-90B1F3DCB264}" type="presParOf" srcId="{9CD47851-C35B-432F-B9A0-E68075AD01A6}" destId="{01B3D4A1-9DD5-4865-8EE3-7139B749405D}" srcOrd="2" destOrd="0" presId="urn:microsoft.com/office/officeart/2018/2/layout/IconVerticalSolidList"/>
    <dgm:cxn modelId="{0DE45247-93DD-4A53-B0A3-6002EABFEB28}" type="presParOf" srcId="{9CD47851-C35B-432F-B9A0-E68075AD01A6}" destId="{22902FB4-BF16-4400-B4C5-E4BE5248B872}" srcOrd="3" destOrd="0" presId="urn:microsoft.com/office/officeart/2018/2/layout/IconVerticalSolidList"/>
    <dgm:cxn modelId="{4E246692-AA89-493E-BBC5-B973B08670A6}" type="presParOf" srcId="{1827691A-6132-4A50-B263-D7F393C24934}" destId="{F96D4580-6787-49DF-AC46-72B841E91078}" srcOrd="1" destOrd="0" presId="urn:microsoft.com/office/officeart/2018/2/layout/IconVerticalSolidList"/>
    <dgm:cxn modelId="{E6B43C5D-4FE8-497F-984D-C9A9BE068E93}" type="presParOf" srcId="{1827691A-6132-4A50-B263-D7F393C24934}" destId="{DB13FF9E-B8BC-4E21-B176-EA511C86AC17}" srcOrd="2" destOrd="0" presId="urn:microsoft.com/office/officeart/2018/2/layout/IconVerticalSolidList"/>
    <dgm:cxn modelId="{3BBB5040-0E9B-40C0-8137-2EE090FAF1F1}" type="presParOf" srcId="{DB13FF9E-B8BC-4E21-B176-EA511C86AC17}" destId="{FF621C07-1A83-4E24-AE7F-E6F936B2452F}" srcOrd="0" destOrd="0" presId="urn:microsoft.com/office/officeart/2018/2/layout/IconVerticalSolidList"/>
    <dgm:cxn modelId="{FC68550B-670F-4400-ADF4-7349432D05B7}" type="presParOf" srcId="{DB13FF9E-B8BC-4E21-B176-EA511C86AC17}" destId="{84688367-412D-4754-B082-B5BDDFFD9345}" srcOrd="1" destOrd="0" presId="urn:microsoft.com/office/officeart/2018/2/layout/IconVerticalSolidList"/>
    <dgm:cxn modelId="{BBFEFCBB-6D78-4A43-8A7B-439511CD4238}" type="presParOf" srcId="{DB13FF9E-B8BC-4E21-B176-EA511C86AC17}" destId="{E826FE05-8248-410A-8A51-6A833E85D279}" srcOrd="2" destOrd="0" presId="urn:microsoft.com/office/officeart/2018/2/layout/IconVerticalSolidList"/>
    <dgm:cxn modelId="{6324FC5D-757A-40FB-8F9D-0078B48CAA38}" type="presParOf" srcId="{DB13FF9E-B8BC-4E21-B176-EA511C86AC17}" destId="{9AE7F500-4A8F-44EC-B056-0FB163B8E420}" srcOrd="3" destOrd="0" presId="urn:microsoft.com/office/officeart/2018/2/layout/IconVerticalSolidList"/>
    <dgm:cxn modelId="{6E250A33-8F2C-4621-BC1A-FC3E60722C62}" type="presParOf" srcId="{1827691A-6132-4A50-B263-D7F393C24934}" destId="{2E6B0588-FE13-48B8-BDCF-B09FC2E93C5F}" srcOrd="3" destOrd="0" presId="urn:microsoft.com/office/officeart/2018/2/layout/IconVerticalSolidList"/>
    <dgm:cxn modelId="{14A96370-F441-4905-B383-67F1079E2EFA}" type="presParOf" srcId="{1827691A-6132-4A50-B263-D7F393C24934}" destId="{AB57619A-5D02-4DAC-9113-1E6B853BE43C}" srcOrd="4" destOrd="0" presId="urn:microsoft.com/office/officeart/2018/2/layout/IconVerticalSolidList"/>
    <dgm:cxn modelId="{78B357C3-99BD-4B1E-B656-26F24C4535DB}" type="presParOf" srcId="{AB57619A-5D02-4DAC-9113-1E6B853BE43C}" destId="{D18FCA25-E219-436C-A539-9017DADC7E6B}" srcOrd="0" destOrd="0" presId="urn:microsoft.com/office/officeart/2018/2/layout/IconVerticalSolidList"/>
    <dgm:cxn modelId="{4D7286CA-0510-4553-89D7-FECFED7E7453}" type="presParOf" srcId="{AB57619A-5D02-4DAC-9113-1E6B853BE43C}" destId="{EE8B6C99-A3D7-45CC-9D93-73613EA668C4}" srcOrd="1" destOrd="0" presId="urn:microsoft.com/office/officeart/2018/2/layout/IconVerticalSolidList"/>
    <dgm:cxn modelId="{660FDA00-291F-4E4E-9AE2-37FBFE9B1D8E}" type="presParOf" srcId="{AB57619A-5D02-4DAC-9113-1E6B853BE43C}" destId="{A40D4ECB-0365-43CC-8347-FFA0B410D63B}" srcOrd="2" destOrd="0" presId="urn:microsoft.com/office/officeart/2018/2/layout/IconVerticalSolidList"/>
    <dgm:cxn modelId="{5CDFA8BD-0648-4769-836A-79DCFC1D077C}" type="presParOf" srcId="{AB57619A-5D02-4DAC-9113-1E6B853BE43C}" destId="{0B2FFC29-A811-45AE-8320-0A22012B1B22}" srcOrd="3" destOrd="0" presId="urn:microsoft.com/office/officeart/2018/2/layout/IconVerticalSolidList"/>
    <dgm:cxn modelId="{F81A926A-B7CF-4019-8729-56DDE7B99C9C}" type="presParOf" srcId="{1827691A-6132-4A50-B263-D7F393C24934}" destId="{CB12A703-54C2-406D-A3E2-C91597268C04}" srcOrd="5" destOrd="0" presId="urn:microsoft.com/office/officeart/2018/2/layout/IconVerticalSolidList"/>
    <dgm:cxn modelId="{45B222C9-FC61-40D3-B27E-8EB0EF0A0B06}" type="presParOf" srcId="{1827691A-6132-4A50-B263-D7F393C24934}" destId="{E8CEDD47-936D-48E9-97D2-309B21A45A46}" srcOrd="6" destOrd="0" presId="urn:microsoft.com/office/officeart/2018/2/layout/IconVerticalSolidList"/>
    <dgm:cxn modelId="{A6752665-2132-4E10-89CC-E5F913762EE5}" type="presParOf" srcId="{E8CEDD47-936D-48E9-97D2-309B21A45A46}" destId="{885C2304-BF20-4319-8DF9-DF8603AC9D70}" srcOrd="0" destOrd="0" presId="urn:microsoft.com/office/officeart/2018/2/layout/IconVerticalSolidList"/>
    <dgm:cxn modelId="{BD0BC887-39BD-47E6-AD03-4607EF849A1B}" type="presParOf" srcId="{E8CEDD47-936D-48E9-97D2-309B21A45A46}" destId="{08E90FA6-C5C0-4284-8E7E-F5D3B9B5FDCF}" srcOrd="1" destOrd="0" presId="urn:microsoft.com/office/officeart/2018/2/layout/IconVerticalSolidList"/>
    <dgm:cxn modelId="{674BC0ED-AFE8-4EF7-ABE8-2F5387C31970}" type="presParOf" srcId="{E8CEDD47-936D-48E9-97D2-309B21A45A46}" destId="{E20BD004-62B2-49BB-BF42-BB9DF4385BB9}" srcOrd="2" destOrd="0" presId="urn:microsoft.com/office/officeart/2018/2/layout/IconVerticalSolidList"/>
    <dgm:cxn modelId="{0356C283-51DE-4336-8F38-1B1B77828091}" type="presParOf" srcId="{E8CEDD47-936D-48E9-97D2-309B21A45A46}" destId="{47377FCE-9C2C-45FD-A955-F55761BD36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B9F8BD-53F0-4E44-8108-8888380C99B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72E71E7-BDBF-4B0E-9586-A2589BAF2C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Efficient in scheduling tasks.</a:t>
          </a:r>
          <a:endParaRPr lang="en-IN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5AB2CE-DB8B-47C1-A209-0FEB69EB252B}" type="parTrans" cxnId="{3B063BE7-15F8-4E2F-B88B-8F53F828477D}">
      <dgm:prSet/>
      <dgm:spPr/>
      <dgm:t>
        <a:bodyPr/>
        <a:lstStyle/>
        <a:p>
          <a:endParaRPr lang="en-IN"/>
        </a:p>
      </dgm:t>
    </dgm:pt>
    <dgm:pt modelId="{3F121205-B97A-4BB6-8427-F9E10F758195}" type="sibTrans" cxnId="{3B063BE7-15F8-4E2F-B88B-8F53F828477D}">
      <dgm:prSet/>
      <dgm:spPr/>
      <dgm:t>
        <a:bodyPr/>
        <a:lstStyle/>
        <a:p>
          <a:endParaRPr lang="en-IN"/>
        </a:p>
      </dgm:t>
    </dgm:pt>
    <dgm:pt modelId="{8F918A20-D5AE-421D-A661-2735E0C46BF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Used in buffering and data handling.</a:t>
          </a:r>
          <a:endParaRPr lang="en-IN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1FB412-3541-422E-880D-A98BD587EC97}" type="parTrans" cxnId="{A85E4F9A-67F2-4A36-8EF5-C40CEC796051}">
      <dgm:prSet/>
      <dgm:spPr/>
      <dgm:t>
        <a:bodyPr/>
        <a:lstStyle/>
        <a:p>
          <a:endParaRPr lang="en-IN"/>
        </a:p>
      </dgm:t>
    </dgm:pt>
    <dgm:pt modelId="{06368534-B9B0-4DEE-9A2B-BBFB34561A0B}" type="sibTrans" cxnId="{A85E4F9A-67F2-4A36-8EF5-C40CEC796051}">
      <dgm:prSet/>
      <dgm:spPr/>
      <dgm:t>
        <a:bodyPr/>
        <a:lstStyle/>
        <a:p>
          <a:endParaRPr lang="en-IN"/>
        </a:p>
      </dgm:t>
    </dgm:pt>
    <dgm:pt modelId="{1F7304E4-FD04-4112-853A-683D18DDB7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Easy to implement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IN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2135B6-6084-49D8-AB36-A1F4DA40DFE0}" type="parTrans" cxnId="{F125F33E-971E-411C-B135-CB07754459A8}">
      <dgm:prSet/>
      <dgm:spPr/>
      <dgm:t>
        <a:bodyPr/>
        <a:lstStyle/>
        <a:p>
          <a:endParaRPr lang="en-IN"/>
        </a:p>
      </dgm:t>
    </dgm:pt>
    <dgm:pt modelId="{93B54525-F9A5-40E2-BFFE-E02CE0BCE11F}" type="sibTrans" cxnId="{F125F33E-971E-411C-B135-CB07754459A8}">
      <dgm:prSet/>
      <dgm:spPr/>
      <dgm:t>
        <a:bodyPr/>
        <a:lstStyle/>
        <a:p>
          <a:endParaRPr lang="en-IN"/>
        </a:p>
      </dgm:t>
    </dgm:pt>
    <dgm:pt modelId="{60E18EE1-8FE3-4393-B231-63CF2C8AE68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Maintains order of processing.</a:t>
          </a:r>
          <a:endParaRPr lang="en-IN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CECE76-526D-4E38-AC37-E88FAD1C5DC2}" type="parTrans" cxnId="{83D62213-25B4-486D-9AFA-F659A5E42A3C}">
      <dgm:prSet/>
      <dgm:spPr/>
      <dgm:t>
        <a:bodyPr/>
        <a:lstStyle/>
        <a:p>
          <a:endParaRPr lang="en-IN"/>
        </a:p>
      </dgm:t>
    </dgm:pt>
    <dgm:pt modelId="{E6BB0499-A637-4F55-BF45-BA45BA5DAE8D}" type="sibTrans" cxnId="{83D62213-25B4-486D-9AFA-F659A5E42A3C}">
      <dgm:prSet/>
      <dgm:spPr/>
      <dgm:t>
        <a:bodyPr/>
        <a:lstStyle/>
        <a:p>
          <a:endParaRPr lang="en-IN"/>
        </a:p>
      </dgm:t>
    </dgm:pt>
    <dgm:pt modelId="{EB2E9A70-E1D5-4513-A39A-2D3E469A3286}" type="pres">
      <dgm:prSet presAssocID="{DBB9F8BD-53F0-4E44-8108-8888380C99B8}" presName="root" presStyleCnt="0">
        <dgm:presLayoutVars>
          <dgm:dir/>
          <dgm:resizeHandles val="exact"/>
        </dgm:presLayoutVars>
      </dgm:prSet>
      <dgm:spPr/>
    </dgm:pt>
    <dgm:pt modelId="{03D86981-E499-4D0B-8101-C2F39D2556C4}" type="pres">
      <dgm:prSet presAssocID="{672E71E7-BDBF-4B0E-9586-A2589BAF2C23}" presName="compNode" presStyleCnt="0"/>
      <dgm:spPr/>
    </dgm:pt>
    <dgm:pt modelId="{A873B2F0-8E10-4B7D-9FAD-9577258CDC68}" type="pres">
      <dgm:prSet presAssocID="{672E71E7-BDBF-4B0E-9586-A2589BAF2C23}" presName="bgRect" presStyleLbl="bgShp" presStyleIdx="0" presStyleCnt="4"/>
      <dgm:spPr>
        <a:solidFill>
          <a:schemeClr val="bg1"/>
        </a:solidFill>
        <a:ln>
          <a:solidFill>
            <a:schemeClr val="tx1"/>
          </a:solidFill>
        </a:ln>
      </dgm:spPr>
    </dgm:pt>
    <dgm:pt modelId="{2DAC4CF1-22FF-4533-AE0E-226A34D83B2C}" type="pres">
      <dgm:prSet presAssocID="{672E71E7-BDBF-4B0E-9586-A2589BAF2C23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C9B25B10-74AE-4590-8546-99DBCE557F83}" type="pres">
      <dgm:prSet presAssocID="{672E71E7-BDBF-4B0E-9586-A2589BAF2C23}" presName="spaceRect" presStyleCnt="0"/>
      <dgm:spPr/>
    </dgm:pt>
    <dgm:pt modelId="{282CB236-0DAD-42D5-8F58-FFD05B26C420}" type="pres">
      <dgm:prSet presAssocID="{672E71E7-BDBF-4B0E-9586-A2589BAF2C23}" presName="parTx" presStyleLbl="revTx" presStyleIdx="0" presStyleCnt="4">
        <dgm:presLayoutVars>
          <dgm:chMax val="0"/>
          <dgm:chPref val="0"/>
        </dgm:presLayoutVars>
      </dgm:prSet>
      <dgm:spPr/>
    </dgm:pt>
    <dgm:pt modelId="{07B56F25-38D0-49DC-A0CC-337BC6BCB3DE}" type="pres">
      <dgm:prSet presAssocID="{3F121205-B97A-4BB6-8427-F9E10F758195}" presName="sibTrans" presStyleCnt="0"/>
      <dgm:spPr/>
    </dgm:pt>
    <dgm:pt modelId="{1E10F4C4-2E78-407F-B841-5407CDC466A0}" type="pres">
      <dgm:prSet presAssocID="{8F918A20-D5AE-421D-A661-2735E0C46BF7}" presName="compNode" presStyleCnt="0"/>
      <dgm:spPr/>
    </dgm:pt>
    <dgm:pt modelId="{27EDE164-D5DC-4711-8CA3-D9509C41BD9B}" type="pres">
      <dgm:prSet presAssocID="{8F918A20-D5AE-421D-A661-2735E0C46BF7}" presName="bgRect" presStyleLbl="bgShp" presStyleIdx="1" presStyleCnt="4"/>
      <dgm:spPr>
        <a:solidFill>
          <a:schemeClr val="bg1"/>
        </a:solidFill>
        <a:ln>
          <a:solidFill>
            <a:schemeClr val="tx1"/>
          </a:solidFill>
        </a:ln>
      </dgm:spPr>
    </dgm:pt>
    <dgm:pt modelId="{7579B9E3-8B31-4FA2-A339-193E606011F0}" type="pres">
      <dgm:prSet presAssocID="{8F918A20-D5AE-421D-A661-2735E0C46BF7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F5299E8D-FCFC-4343-8AA5-0C61D0C52B81}" type="pres">
      <dgm:prSet presAssocID="{8F918A20-D5AE-421D-A661-2735E0C46BF7}" presName="spaceRect" presStyleCnt="0"/>
      <dgm:spPr/>
    </dgm:pt>
    <dgm:pt modelId="{E0E616CE-E7B1-4CF8-AD27-075EEB705C5F}" type="pres">
      <dgm:prSet presAssocID="{8F918A20-D5AE-421D-A661-2735E0C46BF7}" presName="parTx" presStyleLbl="revTx" presStyleIdx="1" presStyleCnt="4">
        <dgm:presLayoutVars>
          <dgm:chMax val="0"/>
          <dgm:chPref val="0"/>
        </dgm:presLayoutVars>
      </dgm:prSet>
      <dgm:spPr/>
    </dgm:pt>
    <dgm:pt modelId="{8ED5B5CB-69BC-41C5-8C8C-B389CF66E77B}" type="pres">
      <dgm:prSet presAssocID="{06368534-B9B0-4DEE-9A2B-BBFB34561A0B}" presName="sibTrans" presStyleCnt="0"/>
      <dgm:spPr/>
    </dgm:pt>
    <dgm:pt modelId="{F2B4D0F2-AEEE-44E6-8E3D-4B0DE7354526}" type="pres">
      <dgm:prSet presAssocID="{1F7304E4-FD04-4112-853A-683D18DDB786}" presName="compNode" presStyleCnt="0"/>
      <dgm:spPr/>
    </dgm:pt>
    <dgm:pt modelId="{A46BFE9E-A4D4-46A6-9705-801FB723E5E0}" type="pres">
      <dgm:prSet presAssocID="{1F7304E4-FD04-4112-853A-683D18DDB786}" presName="bgRect" presStyleLbl="bgShp" presStyleIdx="2" presStyleCnt="4"/>
      <dgm:spPr>
        <a:solidFill>
          <a:schemeClr val="bg1"/>
        </a:solidFill>
        <a:ln>
          <a:solidFill>
            <a:schemeClr val="tx1"/>
          </a:solidFill>
        </a:ln>
      </dgm:spPr>
    </dgm:pt>
    <dgm:pt modelId="{861FAD6F-0036-4D75-995F-CC03F5CBBE52}" type="pres">
      <dgm:prSet presAssocID="{1F7304E4-FD04-4112-853A-683D18DDB786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DEC47EDE-E928-4B04-9837-561ADE60B90E}" type="pres">
      <dgm:prSet presAssocID="{1F7304E4-FD04-4112-853A-683D18DDB786}" presName="spaceRect" presStyleCnt="0"/>
      <dgm:spPr/>
    </dgm:pt>
    <dgm:pt modelId="{0AFB4B8B-8912-4DEC-802C-70AA5BDDE4E7}" type="pres">
      <dgm:prSet presAssocID="{1F7304E4-FD04-4112-853A-683D18DDB786}" presName="parTx" presStyleLbl="revTx" presStyleIdx="2" presStyleCnt="4">
        <dgm:presLayoutVars>
          <dgm:chMax val="0"/>
          <dgm:chPref val="0"/>
        </dgm:presLayoutVars>
      </dgm:prSet>
      <dgm:spPr/>
    </dgm:pt>
    <dgm:pt modelId="{FBEB19BB-548D-4BD4-920E-C76FF8ACDFEE}" type="pres">
      <dgm:prSet presAssocID="{93B54525-F9A5-40E2-BFFE-E02CE0BCE11F}" presName="sibTrans" presStyleCnt="0"/>
      <dgm:spPr/>
    </dgm:pt>
    <dgm:pt modelId="{4CDFE2D3-0A33-4932-867F-2FEC60D3F6F7}" type="pres">
      <dgm:prSet presAssocID="{60E18EE1-8FE3-4393-B231-63CF2C8AE688}" presName="compNode" presStyleCnt="0"/>
      <dgm:spPr/>
    </dgm:pt>
    <dgm:pt modelId="{171CFC6F-C632-4BE7-95ED-ED4DBF05ABE1}" type="pres">
      <dgm:prSet presAssocID="{60E18EE1-8FE3-4393-B231-63CF2C8AE688}" presName="bgRect" presStyleLbl="bgShp" presStyleIdx="3" presStyleCnt="4"/>
      <dgm:spPr>
        <a:solidFill>
          <a:schemeClr val="bg1"/>
        </a:solidFill>
        <a:ln>
          <a:solidFill>
            <a:schemeClr val="tx1"/>
          </a:solidFill>
        </a:ln>
      </dgm:spPr>
    </dgm:pt>
    <dgm:pt modelId="{361BEBC2-15EB-451B-80E4-EDB38DB910D1}" type="pres">
      <dgm:prSet presAssocID="{60E18EE1-8FE3-4393-B231-63CF2C8AE688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shi"/>
        </a:ext>
      </dgm:extLst>
    </dgm:pt>
    <dgm:pt modelId="{AA0AED40-EEF8-43D9-BD7A-F8D3133A7F4D}" type="pres">
      <dgm:prSet presAssocID="{60E18EE1-8FE3-4393-B231-63CF2C8AE688}" presName="spaceRect" presStyleCnt="0"/>
      <dgm:spPr/>
    </dgm:pt>
    <dgm:pt modelId="{A236F2ED-3609-41DD-85EF-15ACC738E7F4}" type="pres">
      <dgm:prSet presAssocID="{60E18EE1-8FE3-4393-B231-63CF2C8AE68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3D62213-25B4-486D-9AFA-F659A5E42A3C}" srcId="{DBB9F8BD-53F0-4E44-8108-8888380C99B8}" destId="{60E18EE1-8FE3-4393-B231-63CF2C8AE688}" srcOrd="3" destOrd="0" parTransId="{B1CECE76-526D-4E38-AC37-E88FAD1C5DC2}" sibTransId="{E6BB0499-A637-4F55-BF45-BA45BA5DAE8D}"/>
    <dgm:cxn modelId="{527B343E-E2E8-4E8D-8932-CCBAFDFBCA8F}" type="presOf" srcId="{60E18EE1-8FE3-4393-B231-63CF2C8AE688}" destId="{A236F2ED-3609-41DD-85EF-15ACC738E7F4}" srcOrd="0" destOrd="0" presId="urn:microsoft.com/office/officeart/2018/2/layout/IconVerticalSolidList"/>
    <dgm:cxn modelId="{F125F33E-971E-411C-B135-CB07754459A8}" srcId="{DBB9F8BD-53F0-4E44-8108-8888380C99B8}" destId="{1F7304E4-FD04-4112-853A-683D18DDB786}" srcOrd="2" destOrd="0" parTransId="{052135B6-6084-49D8-AB36-A1F4DA40DFE0}" sibTransId="{93B54525-F9A5-40E2-BFFE-E02CE0BCE11F}"/>
    <dgm:cxn modelId="{D1233B63-8295-4F43-9720-3CB34E8A4DDB}" type="presOf" srcId="{1F7304E4-FD04-4112-853A-683D18DDB786}" destId="{0AFB4B8B-8912-4DEC-802C-70AA5BDDE4E7}" srcOrd="0" destOrd="0" presId="urn:microsoft.com/office/officeart/2018/2/layout/IconVerticalSolidList"/>
    <dgm:cxn modelId="{E2F2CC4E-5AC8-4072-92AE-E7BD74A3FA5B}" type="presOf" srcId="{8F918A20-D5AE-421D-A661-2735E0C46BF7}" destId="{E0E616CE-E7B1-4CF8-AD27-075EEB705C5F}" srcOrd="0" destOrd="0" presId="urn:microsoft.com/office/officeart/2018/2/layout/IconVerticalSolidList"/>
    <dgm:cxn modelId="{A85E4F9A-67F2-4A36-8EF5-C40CEC796051}" srcId="{DBB9F8BD-53F0-4E44-8108-8888380C99B8}" destId="{8F918A20-D5AE-421D-A661-2735E0C46BF7}" srcOrd="1" destOrd="0" parTransId="{B11FB412-3541-422E-880D-A98BD587EC97}" sibTransId="{06368534-B9B0-4DEE-9A2B-BBFB34561A0B}"/>
    <dgm:cxn modelId="{BB2D7BD5-B53C-49B3-BA05-1316FA2C0506}" type="presOf" srcId="{DBB9F8BD-53F0-4E44-8108-8888380C99B8}" destId="{EB2E9A70-E1D5-4513-A39A-2D3E469A3286}" srcOrd="0" destOrd="0" presId="urn:microsoft.com/office/officeart/2018/2/layout/IconVerticalSolidList"/>
    <dgm:cxn modelId="{8672F2E5-1A43-4760-BF23-07237E3B28A0}" type="presOf" srcId="{672E71E7-BDBF-4B0E-9586-A2589BAF2C23}" destId="{282CB236-0DAD-42D5-8F58-FFD05B26C420}" srcOrd="0" destOrd="0" presId="urn:microsoft.com/office/officeart/2018/2/layout/IconVerticalSolidList"/>
    <dgm:cxn modelId="{3B063BE7-15F8-4E2F-B88B-8F53F828477D}" srcId="{DBB9F8BD-53F0-4E44-8108-8888380C99B8}" destId="{672E71E7-BDBF-4B0E-9586-A2589BAF2C23}" srcOrd="0" destOrd="0" parTransId="{F65AB2CE-DB8B-47C1-A209-0FEB69EB252B}" sibTransId="{3F121205-B97A-4BB6-8427-F9E10F758195}"/>
    <dgm:cxn modelId="{13EB6CDB-B9CA-47FE-8011-60AFF44903D0}" type="presParOf" srcId="{EB2E9A70-E1D5-4513-A39A-2D3E469A3286}" destId="{03D86981-E499-4D0B-8101-C2F39D2556C4}" srcOrd="0" destOrd="0" presId="urn:microsoft.com/office/officeart/2018/2/layout/IconVerticalSolidList"/>
    <dgm:cxn modelId="{C8E5D97C-C792-4EAF-BA27-ADFADE56D6FE}" type="presParOf" srcId="{03D86981-E499-4D0B-8101-C2F39D2556C4}" destId="{A873B2F0-8E10-4B7D-9FAD-9577258CDC68}" srcOrd="0" destOrd="0" presId="urn:microsoft.com/office/officeart/2018/2/layout/IconVerticalSolidList"/>
    <dgm:cxn modelId="{AF988358-DC6B-45B2-831D-B9C264CA0286}" type="presParOf" srcId="{03D86981-E499-4D0B-8101-C2F39D2556C4}" destId="{2DAC4CF1-22FF-4533-AE0E-226A34D83B2C}" srcOrd="1" destOrd="0" presId="urn:microsoft.com/office/officeart/2018/2/layout/IconVerticalSolidList"/>
    <dgm:cxn modelId="{777DDE3D-1AB3-428A-B13C-0468510792F1}" type="presParOf" srcId="{03D86981-E499-4D0B-8101-C2F39D2556C4}" destId="{C9B25B10-74AE-4590-8546-99DBCE557F83}" srcOrd="2" destOrd="0" presId="urn:microsoft.com/office/officeart/2018/2/layout/IconVerticalSolidList"/>
    <dgm:cxn modelId="{D4D569EE-7120-4BE0-A3B1-800E51F44F4F}" type="presParOf" srcId="{03D86981-E499-4D0B-8101-C2F39D2556C4}" destId="{282CB236-0DAD-42D5-8F58-FFD05B26C420}" srcOrd="3" destOrd="0" presId="urn:microsoft.com/office/officeart/2018/2/layout/IconVerticalSolidList"/>
    <dgm:cxn modelId="{62749FA6-C2D9-4881-B9A0-66BBFEA3568D}" type="presParOf" srcId="{EB2E9A70-E1D5-4513-A39A-2D3E469A3286}" destId="{07B56F25-38D0-49DC-A0CC-337BC6BCB3DE}" srcOrd="1" destOrd="0" presId="urn:microsoft.com/office/officeart/2018/2/layout/IconVerticalSolidList"/>
    <dgm:cxn modelId="{CE50F2D3-F682-4DF1-B2F1-49D13EE5D857}" type="presParOf" srcId="{EB2E9A70-E1D5-4513-A39A-2D3E469A3286}" destId="{1E10F4C4-2E78-407F-B841-5407CDC466A0}" srcOrd="2" destOrd="0" presId="urn:microsoft.com/office/officeart/2018/2/layout/IconVerticalSolidList"/>
    <dgm:cxn modelId="{14DE8538-13C0-4091-8A88-8B11ECA047E4}" type="presParOf" srcId="{1E10F4C4-2E78-407F-B841-5407CDC466A0}" destId="{27EDE164-D5DC-4711-8CA3-D9509C41BD9B}" srcOrd="0" destOrd="0" presId="urn:microsoft.com/office/officeart/2018/2/layout/IconVerticalSolidList"/>
    <dgm:cxn modelId="{F4D2FC9D-D63B-437D-B019-D6072FCCC843}" type="presParOf" srcId="{1E10F4C4-2E78-407F-B841-5407CDC466A0}" destId="{7579B9E3-8B31-4FA2-A339-193E606011F0}" srcOrd="1" destOrd="0" presId="urn:microsoft.com/office/officeart/2018/2/layout/IconVerticalSolidList"/>
    <dgm:cxn modelId="{EB3808C3-1250-4A05-AFF8-BD7337273853}" type="presParOf" srcId="{1E10F4C4-2E78-407F-B841-5407CDC466A0}" destId="{F5299E8D-FCFC-4343-8AA5-0C61D0C52B81}" srcOrd="2" destOrd="0" presId="urn:microsoft.com/office/officeart/2018/2/layout/IconVerticalSolidList"/>
    <dgm:cxn modelId="{81927AF5-C0D3-4C94-B262-2746D3E5E7AD}" type="presParOf" srcId="{1E10F4C4-2E78-407F-B841-5407CDC466A0}" destId="{E0E616CE-E7B1-4CF8-AD27-075EEB705C5F}" srcOrd="3" destOrd="0" presId="urn:microsoft.com/office/officeart/2018/2/layout/IconVerticalSolidList"/>
    <dgm:cxn modelId="{30F8DBB2-A852-4445-99BA-9C708BFAE0C3}" type="presParOf" srcId="{EB2E9A70-E1D5-4513-A39A-2D3E469A3286}" destId="{8ED5B5CB-69BC-41C5-8C8C-B389CF66E77B}" srcOrd="3" destOrd="0" presId="urn:microsoft.com/office/officeart/2018/2/layout/IconVerticalSolidList"/>
    <dgm:cxn modelId="{90D71575-D20C-46EB-8215-786412A7B40C}" type="presParOf" srcId="{EB2E9A70-E1D5-4513-A39A-2D3E469A3286}" destId="{F2B4D0F2-AEEE-44E6-8E3D-4B0DE7354526}" srcOrd="4" destOrd="0" presId="urn:microsoft.com/office/officeart/2018/2/layout/IconVerticalSolidList"/>
    <dgm:cxn modelId="{01C83B43-E7E2-4C9D-9BB5-BDEE2B9DF904}" type="presParOf" srcId="{F2B4D0F2-AEEE-44E6-8E3D-4B0DE7354526}" destId="{A46BFE9E-A4D4-46A6-9705-801FB723E5E0}" srcOrd="0" destOrd="0" presId="urn:microsoft.com/office/officeart/2018/2/layout/IconVerticalSolidList"/>
    <dgm:cxn modelId="{7476B1ED-0960-49C6-B730-3337ADDC4812}" type="presParOf" srcId="{F2B4D0F2-AEEE-44E6-8E3D-4B0DE7354526}" destId="{861FAD6F-0036-4D75-995F-CC03F5CBBE52}" srcOrd="1" destOrd="0" presId="urn:microsoft.com/office/officeart/2018/2/layout/IconVerticalSolidList"/>
    <dgm:cxn modelId="{DD568680-A913-4ABF-9B49-50C7EDBF5A99}" type="presParOf" srcId="{F2B4D0F2-AEEE-44E6-8E3D-4B0DE7354526}" destId="{DEC47EDE-E928-4B04-9837-561ADE60B90E}" srcOrd="2" destOrd="0" presId="urn:microsoft.com/office/officeart/2018/2/layout/IconVerticalSolidList"/>
    <dgm:cxn modelId="{3595CF33-AAFF-41EF-9E6F-1E868921A766}" type="presParOf" srcId="{F2B4D0F2-AEEE-44E6-8E3D-4B0DE7354526}" destId="{0AFB4B8B-8912-4DEC-802C-70AA5BDDE4E7}" srcOrd="3" destOrd="0" presId="urn:microsoft.com/office/officeart/2018/2/layout/IconVerticalSolidList"/>
    <dgm:cxn modelId="{4D2A44A8-795C-40B7-92FF-976FFED25EE8}" type="presParOf" srcId="{EB2E9A70-E1D5-4513-A39A-2D3E469A3286}" destId="{FBEB19BB-548D-4BD4-920E-C76FF8ACDFEE}" srcOrd="5" destOrd="0" presId="urn:microsoft.com/office/officeart/2018/2/layout/IconVerticalSolidList"/>
    <dgm:cxn modelId="{B233EC2B-B9EE-45E4-99EC-682A15059A9A}" type="presParOf" srcId="{EB2E9A70-E1D5-4513-A39A-2D3E469A3286}" destId="{4CDFE2D3-0A33-4932-867F-2FEC60D3F6F7}" srcOrd="6" destOrd="0" presId="urn:microsoft.com/office/officeart/2018/2/layout/IconVerticalSolidList"/>
    <dgm:cxn modelId="{84B528B7-102E-4E1D-96ED-953F02A191F7}" type="presParOf" srcId="{4CDFE2D3-0A33-4932-867F-2FEC60D3F6F7}" destId="{171CFC6F-C632-4BE7-95ED-ED4DBF05ABE1}" srcOrd="0" destOrd="0" presId="urn:microsoft.com/office/officeart/2018/2/layout/IconVerticalSolidList"/>
    <dgm:cxn modelId="{CAB7459E-4799-4E4A-BE2F-9B3545080C5A}" type="presParOf" srcId="{4CDFE2D3-0A33-4932-867F-2FEC60D3F6F7}" destId="{361BEBC2-15EB-451B-80E4-EDB38DB910D1}" srcOrd="1" destOrd="0" presId="urn:microsoft.com/office/officeart/2018/2/layout/IconVerticalSolidList"/>
    <dgm:cxn modelId="{C5C246EE-0CE7-46B3-9495-19E2D19C4886}" type="presParOf" srcId="{4CDFE2D3-0A33-4932-867F-2FEC60D3F6F7}" destId="{AA0AED40-EEF8-43D9-BD7A-F8D3133A7F4D}" srcOrd="2" destOrd="0" presId="urn:microsoft.com/office/officeart/2018/2/layout/IconVerticalSolidList"/>
    <dgm:cxn modelId="{2F5FC3C0-CBBD-44F0-8329-8FC5A2923447}" type="presParOf" srcId="{4CDFE2D3-0A33-4932-867F-2FEC60D3F6F7}" destId="{A236F2ED-3609-41DD-85EF-15ACC738E7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2C4B68-199A-4175-914C-ED18B1A9115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A4A383-56DA-40C0-A97C-5137564FBE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Linked List → Dynamic memory management.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DE4253-E704-4A6E-B0B3-24E177472C2B}" type="parTrans" cxnId="{A0624E79-40E0-4A95-AA16-6621E8996881}">
      <dgm:prSet/>
      <dgm:spPr/>
      <dgm:t>
        <a:bodyPr/>
        <a:lstStyle/>
        <a:p>
          <a:endParaRPr lang="en-US"/>
        </a:p>
      </dgm:t>
    </dgm:pt>
    <dgm:pt modelId="{1D56C56A-593B-44C0-9774-70A3EF347B8E}" type="sibTrans" cxnId="{A0624E79-40E0-4A95-AA16-6621E8996881}">
      <dgm:prSet/>
      <dgm:spPr/>
      <dgm:t>
        <a:bodyPr/>
        <a:lstStyle/>
        <a:p>
          <a:endParaRPr lang="en-US"/>
        </a:p>
      </dgm:t>
    </dgm:pt>
    <dgm:pt modelId="{ACC53F27-6C33-4333-B32E-712BBAB57A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Stack → Function calls, recursion, undo operations.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A56CF8-3F1A-48F1-827E-96BC7325201B}" type="parTrans" cxnId="{013B43DA-4841-4B4B-A7D4-29F06D00808C}">
      <dgm:prSet/>
      <dgm:spPr/>
      <dgm:t>
        <a:bodyPr/>
        <a:lstStyle/>
        <a:p>
          <a:endParaRPr lang="en-US"/>
        </a:p>
      </dgm:t>
    </dgm:pt>
    <dgm:pt modelId="{ED6284DC-AC19-445E-9317-04A8972897A0}" type="sibTrans" cxnId="{013B43DA-4841-4B4B-A7D4-29F06D00808C}">
      <dgm:prSet/>
      <dgm:spPr/>
      <dgm:t>
        <a:bodyPr/>
        <a:lstStyle/>
        <a:p>
          <a:endParaRPr lang="en-US"/>
        </a:p>
      </dgm:t>
    </dgm:pt>
    <dgm:pt modelId="{05EA5644-8772-404F-B51C-7F3CF3C235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Queue → CPU scheduling, printers, networking , widely used in system design and real-world applications.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315D06-FF07-4CEC-B4C7-40382800847C}" type="parTrans" cxnId="{115A742B-AFD3-4C66-A019-4BD3ADCC623A}">
      <dgm:prSet/>
      <dgm:spPr/>
      <dgm:t>
        <a:bodyPr/>
        <a:lstStyle/>
        <a:p>
          <a:endParaRPr lang="en-US"/>
        </a:p>
      </dgm:t>
    </dgm:pt>
    <dgm:pt modelId="{6A7B27AC-E2B9-479E-B2AD-4BDB2F1E9AF1}" type="sibTrans" cxnId="{115A742B-AFD3-4C66-A019-4BD3ADCC623A}">
      <dgm:prSet/>
      <dgm:spPr/>
      <dgm:t>
        <a:bodyPr/>
        <a:lstStyle/>
        <a:p>
          <a:endParaRPr lang="en-US"/>
        </a:p>
      </dgm:t>
    </dgm:pt>
    <dgm:pt modelId="{612BDE28-CA78-4643-A16F-7748974946FB}" type="pres">
      <dgm:prSet presAssocID="{3D2C4B68-199A-4175-914C-ED18B1A91155}" presName="root" presStyleCnt="0">
        <dgm:presLayoutVars>
          <dgm:dir/>
          <dgm:resizeHandles val="exact"/>
        </dgm:presLayoutVars>
      </dgm:prSet>
      <dgm:spPr/>
    </dgm:pt>
    <dgm:pt modelId="{888AFD7A-D429-40C9-8EB1-5597F5D519A7}" type="pres">
      <dgm:prSet presAssocID="{F7A4A383-56DA-40C0-A97C-5137564FBEA7}" presName="compNode" presStyleCnt="0"/>
      <dgm:spPr/>
    </dgm:pt>
    <dgm:pt modelId="{35B3A4E7-EF44-4155-B185-88BDB7F646CF}" type="pres">
      <dgm:prSet presAssocID="{F7A4A383-56DA-40C0-A97C-5137564FBEA7}" presName="bgRect" presStyleLbl="bgShp" presStyleIdx="0" presStyleCnt="3"/>
      <dgm:spPr>
        <a:solidFill>
          <a:schemeClr val="bg1"/>
        </a:solidFill>
        <a:ln>
          <a:solidFill>
            <a:schemeClr val="tx1"/>
          </a:solidFill>
        </a:ln>
      </dgm:spPr>
    </dgm:pt>
    <dgm:pt modelId="{05FB8974-2D07-4CE0-9C68-5FCAB630E1D5}" type="pres">
      <dgm:prSet presAssocID="{F7A4A383-56DA-40C0-A97C-5137564FBEA7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71BF0096-4DD4-467D-A4D9-6594465E3959}" type="pres">
      <dgm:prSet presAssocID="{F7A4A383-56DA-40C0-A97C-5137564FBEA7}" presName="spaceRect" presStyleCnt="0"/>
      <dgm:spPr/>
    </dgm:pt>
    <dgm:pt modelId="{520061A9-E6A0-43D2-8390-EAB1E0BFB214}" type="pres">
      <dgm:prSet presAssocID="{F7A4A383-56DA-40C0-A97C-5137564FBEA7}" presName="parTx" presStyleLbl="revTx" presStyleIdx="0" presStyleCnt="3">
        <dgm:presLayoutVars>
          <dgm:chMax val="0"/>
          <dgm:chPref val="0"/>
        </dgm:presLayoutVars>
      </dgm:prSet>
      <dgm:spPr/>
    </dgm:pt>
    <dgm:pt modelId="{5D6750A8-8753-419F-8683-C61A7E7C6D7E}" type="pres">
      <dgm:prSet presAssocID="{1D56C56A-593B-44C0-9774-70A3EF347B8E}" presName="sibTrans" presStyleCnt="0"/>
      <dgm:spPr/>
    </dgm:pt>
    <dgm:pt modelId="{079E497F-202F-4848-A107-BFC071137FB2}" type="pres">
      <dgm:prSet presAssocID="{ACC53F27-6C33-4333-B32E-712BBAB57A61}" presName="compNode" presStyleCnt="0"/>
      <dgm:spPr/>
    </dgm:pt>
    <dgm:pt modelId="{AFD32D28-83EA-4231-9DD2-576E901D0095}" type="pres">
      <dgm:prSet presAssocID="{ACC53F27-6C33-4333-B32E-712BBAB57A61}" presName="bgRect" presStyleLbl="bgShp" presStyleIdx="1" presStyleCnt="3"/>
      <dgm:spPr>
        <a:solidFill>
          <a:schemeClr val="bg1"/>
        </a:solidFill>
        <a:ln>
          <a:solidFill>
            <a:schemeClr val="tx1"/>
          </a:solidFill>
        </a:ln>
      </dgm:spPr>
    </dgm:pt>
    <dgm:pt modelId="{B7A558F5-166A-4565-B3C0-F440B05D561C}" type="pres">
      <dgm:prSet presAssocID="{ACC53F27-6C33-4333-B32E-712BBAB57A61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339D23B1-5054-4369-A017-5D1B1CFBE80E}" type="pres">
      <dgm:prSet presAssocID="{ACC53F27-6C33-4333-B32E-712BBAB57A61}" presName="spaceRect" presStyleCnt="0"/>
      <dgm:spPr/>
    </dgm:pt>
    <dgm:pt modelId="{F9121869-011D-4D4A-A7E9-64A6D02B2F94}" type="pres">
      <dgm:prSet presAssocID="{ACC53F27-6C33-4333-B32E-712BBAB57A61}" presName="parTx" presStyleLbl="revTx" presStyleIdx="1" presStyleCnt="3">
        <dgm:presLayoutVars>
          <dgm:chMax val="0"/>
          <dgm:chPref val="0"/>
        </dgm:presLayoutVars>
      </dgm:prSet>
      <dgm:spPr/>
    </dgm:pt>
    <dgm:pt modelId="{3E5F9205-6699-462D-AF62-0E1C63B253CA}" type="pres">
      <dgm:prSet presAssocID="{ED6284DC-AC19-445E-9317-04A8972897A0}" presName="sibTrans" presStyleCnt="0"/>
      <dgm:spPr/>
    </dgm:pt>
    <dgm:pt modelId="{D6318016-AB17-41FE-AD8A-7AA29A4E3128}" type="pres">
      <dgm:prSet presAssocID="{05EA5644-8772-404F-B51C-7F3CF3C23594}" presName="compNode" presStyleCnt="0"/>
      <dgm:spPr/>
    </dgm:pt>
    <dgm:pt modelId="{4B19CFF9-A01D-46E0-A044-CC0787E3D6F2}" type="pres">
      <dgm:prSet presAssocID="{05EA5644-8772-404F-B51C-7F3CF3C23594}" presName="bgRect" presStyleLbl="bgShp" presStyleIdx="2" presStyleCnt="3"/>
      <dgm:spPr>
        <a:solidFill>
          <a:schemeClr val="bg1"/>
        </a:solidFill>
        <a:ln>
          <a:solidFill>
            <a:schemeClr val="tx1"/>
          </a:solidFill>
        </a:ln>
      </dgm:spPr>
    </dgm:pt>
    <dgm:pt modelId="{A5E34945-A286-4BB3-B429-004F84FD5FE0}" type="pres">
      <dgm:prSet presAssocID="{05EA5644-8772-404F-B51C-7F3CF3C23594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CCA11E58-9FD0-418E-B7B1-D9FD2A16BFB2}" type="pres">
      <dgm:prSet presAssocID="{05EA5644-8772-404F-B51C-7F3CF3C23594}" presName="spaceRect" presStyleCnt="0"/>
      <dgm:spPr/>
    </dgm:pt>
    <dgm:pt modelId="{06FC604F-6B2F-4455-BAA9-8504133E34E8}" type="pres">
      <dgm:prSet presAssocID="{05EA5644-8772-404F-B51C-7F3CF3C2359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6E0FF0D-B347-4FCD-A54B-23E36599D8EF}" type="presOf" srcId="{ACC53F27-6C33-4333-B32E-712BBAB57A61}" destId="{F9121869-011D-4D4A-A7E9-64A6D02B2F94}" srcOrd="0" destOrd="0" presId="urn:microsoft.com/office/officeart/2018/2/layout/IconVerticalSolidList"/>
    <dgm:cxn modelId="{115A742B-AFD3-4C66-A019-4BD3ADCC623A}" srcId="{3D2C4B68-199A-4175-914C-ED18B1A91155}" destId="{05EA5644-8772-404F-B51C-7F3CF3C23594}" srcOrd="2" destOrd="0" parTransId="{46315D06-FF07-4CEC-B4C7-40382800847C}" sibTransId="{6A7B27AC-E2B9-479E-B2AD-4BDB2F1E9AF1}"/>
    <dgm:cxn modelId="{66D6B43F-2656-441B-9C6A-33471D41D818}" type="presOf" srcId="{F7A4A383-56DA-40C0-A97C-5137564FBEA7}" destId="{520061A9-E6A0-43D2-8390-EAB1E0BFB214}" srcOrd="0" destOrd="0" presId="urn:microsoft.com/office/officeart/2018/2/layout/IconVerticalSolidList"/>
    <dgm:cxn modelId="{5526F741-701A-4179-8F52-9C6B79C50E74}" type="presOf" srcId="{3D2C4B68-199A-4175-914C-ED18B1A91155}" destId="{612BDE28-CA78-4643-A16F-7748974946FB}" srcOrd="0" destOrd="0" presId="urn:microsoft.com/office/officeart/2018/2/layout/IconVerticalSolidList"/>
    <dgm:cxn modelId="{A0624E79-40E0-4A95-AA16-6621E8996881}" srcId="{3D2C4B68-199A-4175-914C-ED18B1A91155}" destId="{F7A4A383-56DA-40C0-A97C-5137564FBEA7}" srcOrd="0" destOrd="0" parTransId="{E9DE4253-E704-4A6E-B0B3-24E177472C2B}" sibTransId="{1D56C56A-593B-44C0-9774-70A3EF347B8E}"/>
    <dgm:cxn modelId="{0A032596-A61A-4271-A9B7-C69D7FCCC206}" type="presOf" srcId="{05EA5644-8772-404F-B51C-7F3CF3C23594}" destId="{06FC604F-6B2F-4455-BAA9-8504133E34E8}" srcOrd="0" destOrd="0" presId="urn:microsoft.com/office/officeart/2018/2/layout/IconVerticalSolidList"/>
    <dgm:cxn modelId="{013B43DA-4841-4B4B-A7D4-29F06D00808C}" srcId="{3D2C4B68-199A-4175-914C-ED18B1A91155}" destId="{ACC53F27-6C33-4333-B32E-712BBAB57A61}" srcOrd="1" destOrd="0" parTransId="{C8A56CF8-3F1A-48F1-827E-96BC7325201B}" sibTransId="{ED6284DC-AC19-445E-9317-04A8972897A0}"/>
    <dgm:cxn modelId="{03A52B93-27A5-444C-80B3-9326B2460B73}" type="presParOf" srcId="{612BDE28-CA78-4643-A16F-7748974946FB}" destId="{888AFD7A-D429-40C9-8EB1-5597F5D519A7}" srcOrd="0" destOrd="0" presId="urn:microsoft.com/office/officeart/2018/2/layout/IconVerticalSolidList"/>
    <dgm:cxn modelId="{0B5BFB12-1468-4FA9-AE34-44A5BE93A053}" type="presParOf" srcId="{888AFD7A-D429-40C9-8EB1-5597F5D519A7}" destId="{35B3A4E7-EF44-4155-B185-88BDB7F646CF}" srcOrd="0" destOrd="0" presId="urn:microsoft.com/office/officeart/2018/2/layout/IconVerticalSolidList"/>
    <dgm:cxn modelId="{4FA6A6B5-9A66-449D-972E-CC15EDB658C9}" type="presParOf" srcId="{888AFD7A-D429-40C9-8EB1-5597F5D519A7}" destId="{05FB8974-2D07-4CE0-9C68-5FCAB630E1D5}" srcOrd="1" destOrd="0" presId="urn:microsoft.com/office/officeart/2018/2/layout/IconVerticalSolidList"/>
    <dgm:cxn modelId="{521B40FE-D2E4-4599-B6AB-FADD177FDB52}" type="presParOf" srcId="{888AFD7A-D429-40C9-8EB1-5597F5D519A7}" destId="{71BF0096-4DD4-467D-A4D9-6594465E3959}" srcOrd="2" destOrd="0" presId="urn:microsoft.com/office/officeart/2018/2/layout/IconVerticalSolidList"/>
    <dgm:cxn modelId="{7CD64EC4-6B1C-4FBC-B87D-6DC62B872FDD}" type="presParOf" srcId="{888AFD7A-D429-40C9-8EB1-5597F5D519A7}" destId="{520061A9-E6A0-43D2-8390-EAB1E0BFB214}" srcOrd="3" destOrd="0" presId="urn:microsoft.com/office/officeart/2018/2/layout/IconVerticalSolidList"/>
    <dgm:cxn modelId="{DC9C1273-C743-4350-A1FB-208785C08607}" type="presParOf" srcId="{612BDE28-CA78-4643-A16F-7748974946FB}" destId="{5D6750A8-8753-419F-8683-C61A7E7C6D7E}" srcOrd="1" destOrd="0" presId="urn:microsoft.com/office/officeart/2018/2/layout/IconVerticalSolidList"/>
    <dgm:cxn modelId="{E20F41F1-1364-4D1E-B2FB-5BDC28F96487}" type="presParOf" srcId="{612BDE28-CA78-4643-A16F-7748974946FB}" destId="{079E497F-202F-4848-A107-BFC071137FB2}" srcOrd="2" destOrd="0" presId="urn:microsoft.com/office/officeart/2018/2/layout/IconVerticalSolidList"/>
    <dgm:cxn modelId="{D70DEFA7-606C-4F0E-B141-10BE18357381}" type="presParOf" srcId="{079E497F-202F-4848-A107-BFC071137FB2}" destId="{AFD32D28-83EA-4231-9DD2-576E901D0095}" srcOrd="0" destOrd="0" presId="urn:microsoft.com/office/officeart/2018/2/layout/IconVerticalSolidList"/>
    <dgm:cxn modelId="{9328FBFA-468D-41E5-A5FB-D8A317F59862}" type="presParOf" srcId="{079E497F-202F-4848-A107-BFC071137FB2}" destId="{B7A558F5-166A-4565-B3C0-F440B05D561C}" srcOrd="1" destOrd="0" presId="urn:microsoft.com/office/officeart/2018/2/layout/IconVerticalSolidList"/>
    <dgm:cxn modelId="{771ED85C-5669-4338-9435-7C6D33D81743}" type="presParOf" srcId="{079E497F-202F-4848-A107-BFC071137FB2}" destId="{339D23B1-5054-4369-A017-5D1B1CFBE80E}" srcOrd="2" destOrd="0" presId="urn:microsoft.com/office/officeart/2018/2/layout/IconVerticalSolidList"/>
    <dgm:cxn modelId="{AF3658C6-B320-471C-9BBD-44E1A39F157A}" type="presParOf" srcId="{079E497F-202F-4848-A107-BFC071137FB2}" destId="{F9121869-011D-4D4A-A7E9-64A6D02B2F94}" srcOrd="3" destOrd="0" presId="urn:microsoft.com/office/officeart/2018/2/layout/IconVerticalSolidList"/>
    <dgm:cxn modelId="{5BFB9CED-21B2-404A-B22D-82CF8A11A120}" type="presParOf" srcId="{612BDE28-CA78-4643-A16F-7748974946FB}" destId="{3E5F9205-6699-462D-AF62-0E1C63B253CA}" srcOrd="3" destOrd="0" presId="urn:microsoft.com/office/officeart/2018/2/layout/IconVerticalSolidList"/>
    <dgm:cxn modelId="{A658ADB6-664C-4D44-8A0B-D1C01A205672}" type="presParOf" srcId="{612BDE28-CA78-4643-A16F-7748974946FB}" destId="{D6318016-AB17-41FE-AD8A-7AA29A4E3128}" srcOrd="4" destOrd="0" presId="urn:microsoft.com/office/officeart/2018/2/layout/IconVerticalSolidList"/>
    <dgm:cxn modelId="{9DE12B22-8F1F-4D6B-AB8F-6B902222B067}" type="presParOf" srcId="{D6318016-AB17-41FE-AD8A-7AA29A4E3128}" destId="{4B19CFF9-A01D-46E0-A044-CC0787E3D6F2}" srcOrd="0" destOrd="0" presId="urn:microsoft.com/office/officeart/2018/2/layout/IconVerticalSolidList"/>
    <dgm:cxn modelId="{BBB5AA55-65AE-4601-981E-505E85F6F191}" type="presParOf" srcId="{D6318016-AB17-41FE-AD8A-7AA29A4E3128}" destId="{A5E34945-A286-4BB3-B429-004F84FD5FE0}" srcOrd="1" destOrd="0" presId="urn:microsoft.com/office/officeart/2018/2/layout/IconVerticalSolidList"/>
    <dgm:cxn modelId="{DB48E57A-8372-4EBA-A5F5-1F1C8B9B90B4}" type="presParOf" srcId="{D6318016-AB17-41FE-AD8A-7AA29A4E3128}" destId="{CCA11E58-9FD0-418E-B7B1-D9FD2A16BFB2}" srcOrd="2" destOrd="0" presId="urn:microsoft.com/office/officeart/2018/2/layout/IconVerticalSolidList"/>
    <dgm:cxn modelId="{F420DF78-972D-41E2-86EB-ED770D1D791D}" type="presParOf" srcId="{D6318016-AB17-41FE-AD8A-7AA29A4E3128}" destId="{06FC604F-6B2F-4455-BAA9-8504133E34E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CCA78-11D0-4D26-BC7D-7D487DDAFF81}">
      <dsp:nvSpPr>
        <dsp:cNvPr id="0" name=""/>
        <dsp:cNvSpPr/>
      </dsp:nvSpPr>
      <dsp:spPr>
        <a:xfrm>
          <a:off x="0" y="1510"/>
          <a:ext cx="4977578" cy="765530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5BC1E-2B9F-41FD-979C-86E7EB822E19}">
      <dsp:nvSpPr>
        <dsp:cNvPr id="0" name=""/>
        <dsp:cNvSpPr/>
      </dsp:nvSpPr>
      <dsp:spPr>
        <a:xfrm>
          <a:off x="231572" y="173754"/>
          <a:ext cx="421041" cy="42104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A26EA3-B300-49B1-9164-43F8C49E81EF}">
      <dsp:nvSpPr>
        <dsp:cNvPr id="0" name=""/>
        <dsp:cNvSpPr/>
      </dsp:nvSpPr>
      <dsp:spPr>
        <a:xfrm>
          <a:off x="884187" y="1510"/>
          <a:ext cx="4093390" cy="765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19" tIns="81019" rIns="81019" bIns="8101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Presented by</a:t>
          </a:r>
        </a:p>
      </dsp:txBody>
      <dsp:txXfrm>
        <a:off x="884187" y="1510"/>
        <a:ext cx="4093390" cy="765530"/>
      </dsp:txXfrm>
    </dsp:sp>
    <dsp:sp modelId="{1C2EB967-AF4E-47B5-8588-78A4F7911EC4}">
      <dsp:nvSpPr>
        <dsp:cNvPr id="0" name=""/>
        <dsp:cNvSpPr/>
      </dsp:nvSpPr>
      <dsp:spPr>
        <a:xfrm>
          <a:off x="0" y="958423"/>
          <a:ext cx="4977578" cy="765530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0C514-B06F-4748-9493-330DA3DC2B10}">
      <dsp:nvSpPr>
        <dsp:cNvPr id="0" name=""/>
        <dsp:cNvSpPr/>
      </dsp:nvSpPr>
      <dsp:spPr>
        <a:xfrm>
          <a:off x="231572" y="1130667"/>
          <a:ext cx="421041" cy="42104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9391EDF-1A65-4092-AFAD-A8E33E2CDA99}">
      <dsp:nvSpPr>
        <dsp:cNvPr id="0" name=""/>
        <dsp:cNvSpPr/>
      </dsp:nvSpPr>
      <dsp:spPr>
        <a:xfrm>
          <a:off x="884187" y="958423"/>
          <a:ext cx="4093390" cy="765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19" tIns="81019" rIns="81019" bIns="8101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Aman Kumar</a:t>
          </a:r>
        </a:p>
      </dsp:txBody>
      <dsp:txXfrm>
        <a:off x="884187" y="958423"/>
        <a:ext cx="4093390" cy="765530"/>
      </dsp:txXfrm>
    </dsp:sp>
    <dsp:sp modelId="{6743CEE9-55E2-4401-A5DE-E32E187DBDB7}">
      <dsp:nvSpPr>
        <dsp:cNvPr id="0" name=""/>
        <dsp:cNvSpPr/>
      </dsp:nvSpPr>
      <dsp:spPr>
        <a:xfrm>
          <a:off x="0" y="1915335"/>
          <a:ext cx="4977578" cy="765530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02CBF-C29F-4A1A-98CA-2E1A7096EAEF}">
      <dsp:nvSpPr>
        <dsp:cNvPr id="0" name=""/>
        <dsp:cNvSpPr/>
      </dsp:nvSpPr>
      <dsp:spPr>
        <a:xfrm>
          <a:off x="231572" y="2087580"/>
          <a:ext cx="421041" cy="42104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5F615B-32AC-43C1-B7B0-A0A8266D5599}">
      <dsp:nvSpPr>
        <dsp:cNvPr id="0" name=""/>
        <dsp:cNvSpPr/>
      </dsp:nvSpPr>
      <dsp:spPr>
        <a:xfrm>
          <a:off x="884187" y="1915335"/>
          <a:ext cx="4093390" cy="765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19" tIns="81019" rIns="81019" bIns="8101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Assistant Professor, BCA/PGDCA</a:t>
          </a:r>
        </a:p>
      </dsp:txBody>
      <dsp:txXfrm>
        <a:off x="884187" y="1915335"/>
        <a:ext cx="4093390" cy="765530"/>
      </dsp:txXfrm>
    </dsp:sp>
    <dsp:sp modelId="{A5FB1008-36A3-48AD-840D-972A49AFF8E3}">
      <dsp:nvSpPr>
        <dsp:cNvPr id="0" name=""/>
        <dsp:cNvSpPr/>
      </dsp:nvSpPr>
      <dsp:spPr>
        <a:xfrm>
          <a:off x="0" y="2872248"/>
          <a:ext cx="4977578" cy="765530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37CA0-1214-4DE2-8DCA-77389C52B3C7}">
      <dsp:nvSpPr>
        <dsp:cNvPr id="0" name=""/>
        <dsp:cNvSpPr/>
      </dsp:nvSpPr>
      <dsp:spPr>
        <a:xfrm>
          <a:off x="231572" y="3044492"/>
          <a:ext cx="421041" cy="42104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EA8C24-26F5-4657-B05B-B63C01E40B10}">
      <dsp:nvSpPr>
        <dsp:cNvPr id="0" name=""/>
        <dsp:cNvSpPr/>
      </dsp:nvSpPr>
      <dsp:spPr>
        <a:xfrm>
          <a:off x="884187" y="2872248"/>
          <a:ext cx="4093390" cy="765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19" tIns="81019" rIns="81019" bIns="8101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Khagarijan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College, Nagaon</a:t>
          </a:r>
        </a:p>
      </dsp:txBody>
      <dsp:txXfrm>
        <a:off x="884187" y="2872248"/>
        <a:ext cx="4093390" cy="765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B42FB-AC47-4459-9257-0CF3C826D1A4}">
      <dsp:nvSpPr>
        <dsp:cNvPr id="0" name=""/>
        <dsp:cNvSpPr/>
      </dsp:nvSpPr>
      <dsp:spPr>
        <a:xfrm>
          <a:off x="1138979" y="901096"/>
          <a:ext cx="932563" cy="93256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C6FC0-DE10-4299-BB8C-2EF0116CCB68}">
      <dsp:nvSpPr>
        <dsp:cNvPr id="0" name=""/>
        <dsp:cNvSpPr/>
      </dsp:nvSpPr>
      <dsp:spPr>
        <a:xfrm>
          <a:off x="569079" y="2125403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Dynamic size (can grow/shrink).</a:t>
          </a:r>
          <a:endParaRPr lang="en-IN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079" y="2125403"/>
        <a:ext cx="2072362" cy="720000"/>
      </dsp:txXfrm>
    </dsp:sp>
    <dsp:sp modelId="{0A73174F-0C83-4680-B2DA-F0E03A34F91D}">
      <dsp:nvSpPr>
        <dsp:cNvPr id="0" name=""/>
        <dsp:cNvSpPr/>
      </dsp:nvSpPr>
      <dsp:spPr>
        <a:xfrm>
          <a:off x="3574005" y="901096"/>
          <a:ext cx="932563" cy="932563"/>
        </a:xfrm>
        <a:prstGeom prst="rect">
          <a:avLst/>
        </a:prstGeom>
        <a:blipFill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F320D-8C36-428F-9776-A55956B823EB}">
      <dsp:nvSpPr>
        <dsp:cNvPr id="0" name=""/>
        <dsp:cNvSpPr/>
      </dsp:nvSpPr>
      <dsp:spPr>
        <a:xfrm>
          <a:off x="3004105" y="2125403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Efficient insertion and deletion.</a:t>
          </a:r>
          <a:endParaRPr lang="en-IN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4105" y="2125403"/>
        <a:ext cx="2072362" cy="720000"/>
      </dsp:txXfrm>
    </dsp:sp>
    <dsp:sp modelId="{7B762896-3CD5-44D5-B7E7-6F64108C8260}">
      <dsp:nvSpPr>
        <dsp:cNvPr id="0" name=""/>
        <dsp:cNvSpPr/>
      </dsp:nvSpPr>
      <dsp:spPr>
        <a:xfrm>
          <a:off x="6009031" y="901096"/>
          <a:ext cx="932563" cy="93256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D2411-6AC0-430C-9557-9E42E6A7BFBB}">
      <dsp:nvSpPr>
        <dsp:cNvPr id="0" name=""/>
        <dsp:cNvSpPr/>
      </dsp:nvSpPr>
      <dsp:spPr>
        <a:xfrm>
          <a:off x="5439131" y="2125403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 need for contiguous memory</a:t>
          </a:r>
          <a:r>
            <a:rPr lang="en-US" sz="1900" kern="1200" dirty="0"/>
            <a:t>.</a:t>
          </a:r>
          <a:endParaRPr lang="en-IN" sz="1900" kern="1200" dirty="0"/>
        </a:p>
      </dsp:txBody>
      <dsp:txXfrm>
        <a:off x="5439131" y="2125403"/>
        <a:ext cx="2072362" cy="720000"/>
      </dsp:txXfrm>
    </dsp:sp>
    <dsp:sp modelId="{1B05ACB2-1160-42B3-9277-EAEBCC38F49C}">
      <dsp:nvSpPr>
        <dsp:cNvPr id="0" name=""/>
        <dsp:cNvSpPr/>
      </dsp:nvSpPr>
      <dsp:spPr>
        <a:xfrm>
          <a:off x="8444057" y="901096"/>
          <a:ext cx="932563" cy="93256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9E3C7-A44E-40EB-9168-DC980E836618}">
      <dsp:nvSpPr>
        <dsp:cNvPr id="0" name=""/>
        <dsp:cNvSpPr/>
      </dsp:nvSpPr>
      <dsp:spPr>
        <a:xfrm>
          <a:off x="7874157" y="2125403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Better memory utilization.</a:t>
          </a:r>
          <a:endParaRPr lang="en-IN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74157" y="2125403"/>
        <a:ext cx="2072362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CD821-A2BC-4230-99C0-63EEE80E2CAE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bg2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4E555-CB87-41CD-BE57-D893527DAB6D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02FB4-BF16-4400-B4C5-E4BE5248B872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Simple implementation </a:t>
          </a:r>
          <a:endParaRPr lang="en-IN" sz="2200" kern="1200"/>
        </a:p>
      </dsp:txBody>
      <dsp:txXfrm>
        <a:off x="1057183" y="1805"/>
        <a:ext cx="9458416" cy="915310"/>
      </dsp:txXfrm>
    </dsp:sp>
    <dsp:sp modelId="{FF621C07-1A83-4E24-AE7F-E6F936B2452F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88367-412D-4754-B082-B5BDDFFD9345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7F500-4A8F-44EC-B056-0FB163B8E420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Efficient for recursive operations </a:t>
          </a:r>
          <a:endParaRPr lang="en-IN" sz="2200" kern="1200"/>
        </a:p>
      </dsp:txBody>
      <dsp:txXfrm>
        <a:off x="1057183" y="1145944"/>
        <a:ext cx="9458416" cy="915310"/>
      </dsp:txXfrm>
    </dsp:sp>
    <dsp:sp modelId="{D18FCA25-E219-436C-A539-9017DADC7E6B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B6C99-A3D7-45CC-9D93-73613EA668C4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FFC29-A811-45AE-8320-0A22012B1B22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Used in expression evaluation </a:t>
          </a:r>
          <a:endParaRPr lang="en-IN" sz="2200" kern="1200"/>
        </a:p>
      </dsp:txBody>
      <dsp:txXfrm>
        <a:off x="1057183" y="2290082"/>
        <a:ext cx="9458416" cy="915310"/>
      </dsp:txXfrm>
    </dsp:sp>
    <dsp:sp modelId="{885C2304-BF20-4319-8DF9-DF8603AC9D70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90FA6-C5C0-4284-8E7E-F5D3B9B5FDCF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77FCE-9C2C-45FD-A955-F55761BD3681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Helps in backtracking (undo operations)</a:t>
          </a:r>
          <a:endParaRPr lang="en-IN" sz="2200" kern="1200"/>
        </a:p>
      </dsp:txBody>
      <dsp:txXfrm>
        <a:off x="1057183" y="3434221"/>
        <a:ext cx="9458416" cy="915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3B2F0-8E10-4B7D-9FAD-9577258CDC68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C4CF1-22FF-4533-AE0E-226A34D83B2C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CB236-0DAD-42D5-8F58-FFD05B26C420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Efficient in scheduling tasks.</a:t>
          </a:r>
          <a:endParaRPr lang="en-IN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7183" y="1805"/>
        <a:ext cx="9458416" cy="915310"/>
      </dsp:txXfrm>
    </dsp:sp>
    <dsp:sp modelId="{27EDE164-D5DC-4711-8CA3-D9509C41BD9B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9B9E3-8B31-4FA2-A339-193E606011F0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616CE-E7B1-4CF8-AD27-075EEB705C5F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Used in buffering and data handling.</a:t>
          </a:r>
          <a:endParaRPr lang="en-IN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7183" y="1145944"/>
        <a:ext cx="9458416" cy="915310"/>
      </dsp:txXfrm>
    </dsp:sp>
    <dsp:sp modelId="{A46BFE9E-A4D4-46A6-9705-801FB723E5E0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FAD6F-0036-4D75-995F-CC03F5CBBE52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B4B8B-8912-4DEC-802C-70AA5BDDE4E7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Easy to implement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IN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7183" y="2290082"/>
        <a:ext cx="9458416" cy="915310"/>
      </dsp:txXfrm>
    </dsp:sp>
    <dsp:sp modelId="{171CFC6F-C632-4BE7-95ED-ED4DBF05ABE1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BEBC2-15EB-451B-80E4-EDB38DB910D1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6F2ED-3609-41DD-85EF-15ACC738E7F4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Maintains order of processing.</a:t>
          </a:r>
          <a:endParaRPr lang="en-IN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7183" y="3434221"/>
        <a:ext cx="9458416" cy="915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3A4E7-EF44-4155-B185-88BDB7F646CF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B8974-2D07-4CE0-9C68-5FCAB630E1D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061A9-E6A0-43D2-8390-EAB1E0BFB214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Linked List → Dynamic memory management.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5590" y="531"/>
        <a:ext cx="9080009" cy="1242935"/>
      </dsp:txXfrm>
    </dsp:sp>
    <dsp:sp modelId="{AFD32D28-83EA-4231-9DD2-576E901D0095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558F5-166A-4565-B3C0-F440B05D561C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21869-011D-4D4A-A7E9-64A6D02B2F94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Stack → Function calls, recursion, undo operations.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5590" y="1554201"/>
        <a:ext cx="9080009" cy="1242935"/>
      </dsp:txXfrm>
    </dsp:sp>
    <dsp:sp modelId="{4B19CFF9-A01D-46E0-A044-CC0787E3D6F2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34945-A286-4BB3-B429-004F84FD5FE0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C604F-6B2F-4455-BAA9-8504133E34E8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Queue → CPU scheduling, printers, networking , widely used in system design and real-world applications.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3A317-59AD-6648-087A-F74301936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06A55-8319-879D-84F9-66E7FA7CD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84C71-A309-2F26-177E-C2809094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2AD2-A2B8-4861-A656-C961ACE6662D}" type="datetimeFigureOut">
              <a:rPr lang="en-IN" smtClean="0"/>
              <a:t>22-05-2026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5F44B-A62F-3BAB-10A7-F2F732B57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E6CC3-9582-F2A2-3F0B-04A01951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2D34-D496-45D2-A974-8B9792787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206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DC22-5515-BD0B-F08A-334FCE51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9FD4E-616A-C105-A5DA-51D9E94C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A21DF-3747-68F0-D42A-28E0158F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2AD2-A2B8-4861-A656-C961ACE6662D}" type="datetimeFigureOut">
              <a:rPr lang="en-IN" smtClean="0"/>
              <a:t>22-05-2026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055DD-79F6-6820-3A62-46A35E10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84E34-F75B-639A-959F-4FF4EB211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2D34-D496-45D2-A974-8B9792787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209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B2EF38-4DF1-FC5E-0B79-474844AF9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135BA2-9740-CB7D-5672-A52FD585B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5FE60-B3EA-CD58-A308-A495BB89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2AD2-A2B8-4861-A656-C961ACE6662D}" type="datetimeFigureOut">
              <a:rPr lang="en-IN" smtClean="0"/>
              <a:t>22-05-2026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9DAA5-2ECD-02CA-81EF-D413F64B0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A4F7D-EC45-816D-83C6-12A23358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2D34-D496-45D2-A974-8B9792787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79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52A8-7422-08E1-6043-BF699574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B3D0F-F37C-5DF0-D82E-D41ECD43F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E3B97-5514-0AA2-0795-11E7175AD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2AD2-A2B8-4861-A656-C961ACE6662D}" type="datetimeFigureOut">
              <a:rPr lang="en-IN" smtClean="0"/>
              <a:t>22-05-2026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92E2D-E143-24A3-8887-8E741BE9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B7D1-8779-D074-69B5-7AE3148A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2D34-D496-45D2-A974-8B9792787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571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4D4F-5E14-9C58-B513-7FDBDB5E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B5FB6-A367-EEED-6527-62DDDF7A4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3344F-9282-8982-4FF3-B20C4BCED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2AD2-A2B8-4861-A656-C961ACE6662D}" type="datetimeFigureOut">
              <a:rPr lang="en-IN" smtClean="0"/>
              <a:t>22-05-2026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22354-4652-56C1-0CF3-8130B4129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FE5E0-91F5-3E3C-42B0-E5ED8E74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2D34-D496-45D2-A974-8B9792787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319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97144-332A-1E19-840A-3B9392CE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49E57-19FD-357A-DD06-8672155E7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B23D0-6ED5-D1DC-7B55-892E730A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046558-463A-29B2-59BE-A14F26016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2AD2-A2B8-4861-A656-C961ACE6662D}" type="datetimeFigureOut">
              <a:rPr lang="en-IN" smtClean="0"/>
              <a:t>22-05-2026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4E8E8-0570-A6FC-9467-13D58F5E6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27AA8-49A9-E702-F3F0-6A370758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2D34-D496-45D2-A974-8B9792787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122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F0E12-AB6C-71DC-1D90-F10665004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0B9F8-61A1-8EAB-F523-0522A7D92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36D35-179B-4583-0B53-2D13F0338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A43B1-8DBD-8E68-10A8-64419DB18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B3AE1-1015-72B4-D947-0197C0F04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21A3D-7B4F-F0D3-003E-195C7DCAC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2AD2-A2B8-4861-A656-C961ACE6662D}" type="datetimeFigureOut">
              <a:rPr lang="en-IN" smtClean="0"/>
              <a:t>22-05-2026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318BCD-F6F7-DDFE-A558-7700FE96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89D6C-B8B4-006E-A711-83227DBE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2D34-D496-45D2-A974-8B9792787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413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DEC6A-DD31-D98F-0488-61208DFB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E84A1D-A4D9-B725-0D4C-3EA7953F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2AD2-A2B8-4861-A656-C961ACE6662D}" type="datetimeFigureOut">
              <a:rPr lang="en-IN" smtClean="0"/>
              <a:t>22-05-2026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617D9-5935-4E4F-55A9-280F0231B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485D3-B736-4ADA-FA0C-8618E302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2D34-D496-45D2-A974-8B9792787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423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484AB1-632F-5403-C7EB-0587AA6B6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2AD2-A2B8-4861-A656-C961ACE6662D}" type="datetimeFigureOut">
              <a:rPr lang="en-IN" smtClean="0"/>
              <a:t>22-05-2026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7F0BF-C871-81FF-D0E6-CCF753675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CD859-2434-345B-A901-353896B00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2D34-D496-45D2-A974-8B9792787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148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BC23-3D76-A988-1239-723436AD1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3C299-5E73-E8A5-7A59-C14AA06A9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BE44D-8528-A94D-C359-EB250739B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29F4-5C36-4F9F-0308-69D78719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2AD2-A2B8-4861-A656-C961ACE6662D}" type="datetimeFigureOut">
              <a:rPr lang="en-IN" smtClean="0"/>
              <a:t>22-05-2026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3E85A-4E84-760E-1C4A-FACE29871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5977F-E752-8317-87DC-1B16C52B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2D34-D496-45D2-A974-8B9792787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605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BEA28-15DB-8CC7-8CE2-21A9F7FB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46DFC6-122A-6C1E-4E7A-A5A9DC7B0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34F92-F3B4-860E-3AD0-32C777565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DB21A-C91C-D2FB-461B-BDA9CCC72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2AD2-A2B8-4861-A656-C961ACE6662D}" type="datetimeFigureOut">
              <a:rPr lang="en-IN" smtClean="0"/>
              <a:t>22-05-2026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64C97-72E0-19DE-3657-FE85236B9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057C4-BD2B-0357-8292-FB026E3B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2D34-D496-45D2-A974-8B9792787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805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8CEE28-2A6F-A51D-6AA7-B2DB8AEF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1A52E-F957-7AEB-B6D7-30B8806BE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87E8E-11F5-9358-86E2-52BA171E1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E2AD2-A2B8-4861-A656-C961ACE6662D}" type="datetimeFigureOut">
              <a:rPr lang="en-IN" smtClean="0"/>
              <a:t>22-05-2026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48671-EBF6-4EC0-C540-269624D59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EACBA-FABD-5CCF-4039-F48147E17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492D34-D496-45D2-A974-8B9792787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161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CB1AB-B906-CBB1-BF79-20219D1FD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802955"/>
            <a:ext cx="4977976" cy="145405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 Using </a:t>
            </a:r>
            <a:br>
              <a:rPr lang="en-US" sz="3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Programming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Graphic 19" descr="Books">
            <a:extLst>
              <a:ext uri="{FF2B5EF4-FFF2-40B4-BE49-F238E27FC236}">
                <a16:creationId xmlns:a16="http://schemas.microsoft.com/office/drawing/2014/main" id="{EA9ECD0A-D003-8FB8-E5F5-26FCA7F54A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graphicFrame>
        <p:nvGraphicFramePr>
          <p:cNvPr id="24" name="TextBox 3">
            <a:extLst>
              <a:ext uri="{FF2B5EF4-FFF2-40B4-BE49-F238E27FC236}">
                <a16:creationId xmlns:a16="http://schemas.microsoft.com/office/drawing/2014/main" id="{F8F4139C-3775-37E6-5642-4AA1ADEE3C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2635037"/>
              </p:ext>
            </p:extLst>
          </p:nvPr>
        </p:nvGraphicFramePr>
        <p:xfrm>
          <a:off x="804672" y="2421682"/>
          <a:ext cx="497757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1C7A04B-0C18-18E2-AE9A-25DD7CC578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35" y="98659"/>
            <a:ext cx="1281113" cy="9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1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C19A2-0B03-5DB5-4158-45D26C706A3E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Queue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EECC8-5A3C-F163-CA48-491ADF929383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Queue: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Follows FIFO where elements are inserted at rear and removed from front.</a:t>
            </a: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Queue: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queue where the last position connects back to the first to reuse space.</a:t>
            </a: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Queue: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are served based on priority rather than order of insertion.</a:t>
            </a: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Double-ended Queue (Deque):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can be inserted and removed from both ends.</a:t>
            </a: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7916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3A43F-30F4-9B0C-0C22-C127B6CFD41E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Queue – Advantages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40CBA4-D398-B4AB-1D0F-C01AF759EB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220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467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886B7-9C2B-ED73-6163-96816F635C0D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6D36A2-2ECC-B2F0-045D-906C3D70E1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2157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530110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DF500-E629-7656-93AC-157B8190C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br>
              <a:rPr lang="en-US" sz="3300" b="1" dirty="0">
                <a:solidFill>
                  <a:schemeClr val="tx2"/>
                </a:solidFill>
              </a:rPr>
            </a:b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br>
              <a:rPr lang="en-US" sz="3300" b="1" dirty="0">
                <a:solidFill>
                  <a:schemeClr val="tx2"/>
                </a:solidFill>
              </a:rPr>
            </a:br>
            <a:endParaRPr lang="en-IN" sz="3300" dirty="0">
              <a:solidFill>
                <a:schemeClr val="tx2"/>
              </a:solidFill>
            </a:endParaRPr>
          </a:p>
        </p:txBody>
      </p:sp>
      <p:pic>
        <p:nvPicPr>
          <p:cNvPr id="7" name="Graphic 6" descr="Gears">
            <a:extLst>
              <a:ext uri="{FF2B5EF4-FFF2-40B4-BE49-F238E27FC236}">
                <a16:creationId xmlns:a16="http://schemas.microsoft.com/office/drawing/2014/main" id="{DB19F533-ED8E-392E-F9D3-E977497ABD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06931-4BE8-734B-7608-6E634AD68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structures improve efficiency of programs.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Linked List, Stack, Queue are fundamental concepts in C.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Choosing the right structure optimizes performance.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for problem solving, algorithms, and software development.</a:t>
            </a:r>
          </a:p>
          <a:p>
            <a:pPr marL="0" indent="0">
              <a:buNone/>
            </a:pPr>
            <a:endParaRPr lang="en-IN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931091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170F67-BD7C-23AC-F69D-A5E560DD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808" y="116676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3077B8CC-E8D4-54BE-8AB6-5CCE28D31F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8404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60BF3-DEC8-8BD6-4722-B0444F10A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Data Structures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8DEB4-11C0-EC29-3ECE-3F6D8D621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  <a:gradFill>
            <a:gsLst>
              <a:gs pos="0">
                <a:schemeClr val="accent4">
                  <a:satMod val="105000"/>
                  <a:tint val="67000"/>
                  <a:lumMod val="5000"/>
                  <a:lumOff val="95000"/>
                </a:schemeClr>
              </a:gs>
              <a:gs pos="10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 is a way of organizing and storing data efficiently.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in performing operations like insertion, deletion, searching, sorting.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using programming languages like C.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main categories:</a:t>
            </a:r>
          </a:p>
          <a:p>
            <a:pPr marL="342900" indent="-342900">
              <a:buFont typeface="+mj-lt"/>
              <a:buAutoNum type="alphaLcParenR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Data Structures.</a:t>
            </a:r>
          </a:p>
          <a:p>
            <a:pPr marL="342900" indent="-342900">
              <a:buFont typeface="+mj-lt"/>
              <a:buAutoNum type="alphaLcParenR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Non-linear Data Structures.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0FD574-A3CB-CF3E-B83F-565CA6DA4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790" y="1469389"/>
            <a:ext cx="6184973" cy="393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8751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F5335-516D-B939-1400-6E7570F66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Data Structures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E6CEE-EC08-BDF5-7606-39FD3E5AB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Data Structures: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arranged sequentially.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Array, Linked List, Stack, Queue.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Non-Linear Data Structures: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arranged hierarchically.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Trees, Graphs.</a:t>
            </a:r>
          </a:p>
          <a:p>
            <a:pPr marL="0" indent="0">
              <a:buNone/>
            </a:pPr>
            <a:endParaRPr lang="en-I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C, dynamic structures like Linked Lists are created using pointers.</a:t>
            </a:r>
            <a:endParaRPr lang="en-IN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9A524E-ECB8-A680-3D7F-E2F079897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791" y="1750790"/>
            <a:ext cx="6114209" cy="334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B29A5-96F2-651A-6C45-1501BBF7E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Linked List – Introduction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4A435-A000-C851-06FB-981827D29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2" y="2337140"/>
            <a:ext cx="4530898" cy="36394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collection of nodes connected using pointers.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node contains:</a:t>
            </a:r>
          </a:p>
          <a:p>
            <a:pPr marL="342900" indent="-342900">
              <a:buFont typeface="+mj-lt"/>
              <a:buAutoNum type="alphaLcParenR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Data.</a:t>
            </a:r>
          </a:p>
          <a:p>
            <a:pPr marL="342900" indent="-342900">
              <a:buFont typeface="+mj-lt"/>
              <a:buAutoNum type="alphaLcParenR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of next node.</a:t>
            </a:r>
          </a:p>
          <a:p>
            <a:pPr marL="0" indent="0">
              <a:buNone/>
            </a:pP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in size (unlike arrays).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memory utilization.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BC536-2885-012C-DDF3-CC691FD7B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25" y="2337140"/>
            <a:ext cx="5591175" cy="36394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8584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4AFFE-A975-3F0B-A150-CF9130E06B32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3C367-913A-79A6-2AE0-EA752D6D3507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Singly Linked List: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node contains data and a pointer to the next node only.</a:t>
            </a:r>
          </a:p>
          <a:p>
            <a:pPr marL="0" indent="0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Doubly Linked List: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node has pointers to both previous and next nodes.</a:t>
            </a:r>
          </a:p>
          <a:p>
            <a:pPr marL="0" indent="0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Linked List: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node points back to the first node forming a loop.</a:t>
            </a:r>
          </a:p>
          <a:p>
            <a:pPr marL="0" indent="0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Doubly Linked List: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node links both ways and the last node connects to the first.</a:t>
            </a:r>
          </a:p>
          <a:p>
            <a:pPr marL="0" indent="0">
              <a:buNone/>
            </a:pPr>
            <a:endParaRPr lang="en-I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5144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EAECB-3AB6-6099-B786-4A7385BDF2B8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Linked List – Advantages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C8571C7-A2D9-7106-11D5-F1796C5E12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164754"/>
              </p:ext>
            </p:extLst>
          </p:nvPr>
        </p:nvGraphicFramePr>
        <p:xfrm>
          <a:off x="838199" y="1825625"/>
          <a:ext cx="10515600" cy="374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63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094CC-BBE7-032F-5503-4230D1F2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Stack – Introduction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8B20B-8051-481F-A8B5-68BDFAC0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data structure following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LIFO (Last In First Out).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 (insert)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 (remove)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Peek (top element)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implemented using arrays or linked lists.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564A2E-566F-93C7-E062-097D0FC4F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076" y="2599509"/>
            <a:ext cx="5508734" cy="36394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3627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B9BE-5912-1872-960E-C11D794D0CCD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Stack – Advantages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EFB8AF2-133C-B5FC-6D7F-BBFD08F0D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3965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63866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7E276-7E02-4DCF-5E6E-E4340887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Queue – Introduction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9DC80-D876-CBCF-FE36-D90A9DD9B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data structure following FIFO (First In First Out).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Enqueue (insert).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Dequeue (remove).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added at rear and removed from front.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6531F-2686-2446-594A-BD2D8079D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2081436"/>
            <a:ext cx="5628018" cy="246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8523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513</Words>
  <Application>Microsoft Office PowerPoint</Application>
  <PresentationFormat>Widescreen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Courier New</vt:lpstr>
      <vt:lpstr>Times New Roman</vt:lpstr>
      <vt:lpstr>Wingdings</vt:lpstr>
      <vt:lpstr>Office Theme</vt:lpstr>
      <vt:lpstr>Data Structure Using  C Programming</vt:lpstr>
      <vt:lpstr>Introduction to Data Structures</vt:lpstr>
      <vt:lpstr>Types of Data Structures</vt:lpstr>
      <vt:lpstr>Linked List – Introduction</vt:lpstr>
      <vt:lpstr>Types of Linked List</vt:lpstr>
      <vt:lpstr>Linked List – Advantages</vt:lpstr>
      <vt:lpstr>Stack – Introduction</vt:lpstr>
      <vt:lpstr> Stack – Advantages </vt:lpstr>
      <vt:lpstr>Queue – Introduction</vt:lpstr>
      <vt:lpstr>Types of Queue</vt:lpstr>
      <vt:lpstr>Queue – Advantages</vt:lpstr>
      <vt:lpstr>Applications</vt:lpstr>
      <vt:lpstr> Conclusion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 Kumar</dc:creator>
  <cp:lastModifiedBy>Aman Kumar</cp:lastModifiedBy>
  <cp:revision>4</cp:revision>
  <dcterms:created xsi:type="dcterms:W3CDTF">2026-04-01T15:04:15Z</dcterms:created>
  <dcterms:modified xsi:type="dcterms:W3CDTF">2026-05-22T03:56:46Z</dcterms:modified>
</cp:coreProperties>
</file>