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70C18B-8120-48FA-9EAC-BDC6E60D6CA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E40E468-DBDF-9331-A56C-D165D2D89DD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3E00EE-73EE-1E09-0647-5C82E5CDD8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C4A3C-B9E4-4D8C-887E-E5E9962448A1}" type="datetimeFigureOut">
              <a:rPr lang="en-IN" smtClean="0"/>
              <a:t>10-04-2023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5E2149-9982-FBD6-ACDC-2D1E7D26E9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22D1CF-05FD-0E36-8AC9-8B50034D90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71841-2906-492A-94FB-EB1557BFB2E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373346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D9E76E-0357-1D99-E78F-458F881574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9AC86E1-995A-9D3A-33E8-F5F4E16979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53A804-AF2C-0CE8-D6A7-9BB3712B31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C4A3C-B9E4-4D8C-887E-E5E9962448A1}" type="datetimeFigureOut">
              <a:rPr lang="en-IN" smtClean="0"/>
              <a:t>10-04-2023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D82A9D-BE10-9642-BC50-E0536BB985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FBB32D-DF65-1FE8-55FA-46AF19E7A7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71841-2906-492A-94FB-EB1557BFB2E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208929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F3F7FC0-EC96-3476-D8D4-01B4F395320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3B1A5A-938F-6D64-1C49-8F743BFFA34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CFABD9-1F04-ED1E-B977-7A11015953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C4A3C-B9E4-4D8C-887E-E5E9962448A1}" type="datetimeFigureOut">
              <a:rPr lang="en-IN" smtClean="0"/>
              <a:t>10-04-2023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B83A18-71F5-6049-8166-4B49480582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8F1682-58C8-3904-C154-A91C4B444C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71841-2906-492A-94FB-EB1557BFB2E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336408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07727C-9F58-2A3C-2B23-4811D64F79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2A6CF4-828E-A6D1-DD7D-92A884DBF3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D42E14-862D-104E-3E4B-1E32CA9DE1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C4A3C-B9E4-4D8C-887E-E5E9962448A1}" type="datetimeFigureOut">
              <a:rPr lang="en-IN" smtClean="0"/>
              <a:t>10-04-2023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36EF2A-E304-6DC1-C1F6-B153C4648B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01B6E0-9A36-73D0-5733-9BBF44BE85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71841-2906-492A-94FB-EB1557BFB2E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784404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FD155E-C8D3-8335-EAB3-72C08E31DA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F23E766-B29F-70A8-C92C-8F410544A2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82AC71-646E-DBE8-60D0-E57BC6C593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C4A3C-B9E4-4D8C-887E-E5E9962448A1}" type="datetimeFigureOut">
              <a:rPr lang="en-IN" smtClean="0"/>
              <a:t>10-04-2023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9B92D1-8381-EF23-3C4E-4F53E15D4D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8F5102-DF66-F509-0263-824E0AEF49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71841-2906-492A-94FB-EB1557BFB2E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369848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2E40B6-8A8D-4465-78EF-A96BBCFC59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9981B1-8AFB-0D72-11E1-D89CF6D4CC8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C4DDEE1-2910-DAEF-B261-444D712035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68FFB16-A585-9419-15D9-B218AF9992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C4A3C-B9E4-4D8C-887E-E5E9962448A1}" type="datetimeFigureOut">
              <a:rPr lang="en-IN" smtClean="0"/>
              <a:t>10-04-2023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884B10C-5EC9-DA87-4BE9-EE4E5039C2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64CEF27-A89D-E803-7A3D-94E13D3D5F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71841-2906-492A-94FB-EB1557BFB2E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177490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E26141-7621-F607-8FB6-8C350DD6DC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36D9351-C4DD-2607-90F0-631C5A096A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B5B0A83-544F-DE65-5EA8-0174BEF568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D3B001B-C166-E270-9A03-8F3DE64C271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2E5E31F-A57D-223F-0042-EC9CDDB6ED9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812B1AE-3C89-BF2D-5F2C-02C124F824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C4A3C-B9E4-4D8C-887E-E5E9962448A1}" type="datetimeFigureOut">
              <a:rPr lang="en-IN" smtClean="0"/>
              <a:t>10-04-2023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8C2F62C-3871-F8BF-1BBA-31C9D9F871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71A043A-BF6B-B92F-6B2A-95070E584B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71841-2906-492A-94FB-EB1557BFB2E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66561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1E8068-2B31-1880-3400-635797CB74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D10F723-39EE-CCA4-573D-0605F34CF7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C4A3C-B9E4-4D8C-887E-E5E9962448A1}" type="datetimeFigureOut">
              <a:rPr lang="en-IN" smtClean="0"/>
              <a:t>10-04-2023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F326F3E-7C6E-1C53-907E-D604516D08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7388CEC-F891-061C-F0CD-9B13A70A6D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71841-2906-492A-94FB-EB1557BFB2E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239715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A4EA922-BF32-6877-5225-C1EB35B043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C4A3C-B9E4-4D8C-887E-E5E9962448A1}" type="datetimeFigureOut">
              <a:rPr lang="en-IN" smtClean="0"/>
              <a:t>10-04-2023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E668FA8-7181-F938-6927-0E5B73499C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89906CC-277C-90C0-450C-63763481E9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71841-2906-492A-94FB-EB1557BFB2E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727049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D62EC5-22B5-18F4-60D2-2A0D7E8BBC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2DACD3-D196-5267-856E-066F5A98C9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F6FA066-CCEB-1D36-C7DE-6EA56F17A4E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DD12EE8-E386-14A7-568C-21BAC32816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C4A3C-B9E4-4D8C-887E-E5E9962448A1}" type="datetimeFigureOut">
              <a:rPr lang="en-IN" smtClean="0"/>
              <a:t>10-04-2023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6A82097-6260-CBDB-2632-BCDF8F7DA7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0FD041E-B19D-3E79-F812-2DC25D0374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71841-2906-492A-94FB-EB1557BFB2E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330399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1F52C0-F52B-5AD5-FF90-4BA8B482F6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D96BD0B-ED6F-28B7-59F9-0DBD93ACF40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C4D29F8-82A2-6246-FF18-3E279E2A68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6EF641A-427D-78C0-03AB-09862039A2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C4A3C-B9E4-4D8C-887E-E5E9962448A1}" type="datetimeFigureOut">
              <a:rPr lang="en-IN" smtClean="0"/>
              <a:t>10-04-2023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77A0D0F-8729-F4CE-FF13-954EBF81E3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9823326-9039-0391-1C55-EEB678FEF9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71841-2906-492A-94FB-EB1557BFB2E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896142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130D23B-C363-73F4-AA0F-6AE45438DF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D82DD34-C7EE-148A-94E2-C5E900AAE7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C6670B-ED7A-24E5-7D93-8279BCA0F0A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CC4A3C-B9E4-4D8C-887E-E5E9962448A1}" type="datetimeFigureOut">
              <a:rPr lang="en-IN" smtClean="0"/>
              <a:t>10-04-2023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56B03C-D5FB-8B82-124B-98B64A907F2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90352E-5D2F-33A7-12AA-EC4FD497976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371841-2906-492A-94FB-EB1557BFB2E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002187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5A9BAA-8AD5-2428-C516-30D3F3F03F6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s-IN" sz="6000" dirty="0">
                <a:latin typeface="Saraswatibold" pitchFamily="82" charset="0"/>
              </a:rPr>
              <a:t>প্ৰথম ষান্মাসিক</a:t>
            </a:r>
            <a:br>
              <a:rPr lang="as-IN" sz="6000" dirty="0">
                <a:latin typeface="Saraswatibold" pitchFamily="82" charset="0"/>
              </a:rPr>
            </a:br>
            <a:endParaRPr lang="en-IN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1D498AD-41D2-CBA7-BF96-3BD5571C241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as-IN" sz="4800" dirty="0"/>
              <a:t>বিষয়</a:t>
            </a:r>
            <a:r>
              <a:rPr lang="en-US" sz="4800" dirty="0"/>
              <a:t> - </a:t>
            </a:r>
            <a:r>
              <a:rPr lang="as-IN" sz="4800" dirty="0"/>
              <a:t>বৰগীত</a:t>
            </a:r>
            <a:endParaRPr lang="en-IN" sz="4800" dirty="0"/>
          </a:p>
        </p:txBody>
      </p:sp>
    </p:spTree>
    <p:extLst>
      <p:ext uri="{BB962C8B-B14F-4D97-AF65-F5344CB8AC3E}">
        <p14:creationId xmlns:p14="http://schemas.microsoft.com/office/powerpoint/2010/main" val="11038794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3AE941-B3ED-E34A-4379-4470117A29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s-IN" dirty="0"/>
              <a:t>বৰগীতৰ ৰচনা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3CBEF6-C5F4-F967-19AC-0A717B278C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as-IN" dirty="0"/>
          </a:p>
          <a:p>
            <a:endParaRPr lang="as-IN" dirty="0"/>
          </a:p>
          <a:p>
            <a:pPr marL="0" indent="0">
              <a:buNone/>
            </a:pPr>
            <a:r>
              <a:rPr lang="as-IN" dirty="0"/>
              <a:t>	অসমত নৱবৈষ্ণৱ ধৰ্ম প্ৰচাৰ কৰিবলৈ শংকৰদেৱ আৰু মাধৱদেৱে একশ্ৰেণী ওখ আধ্যাত্মিক ভাবসমৃদ্ধ গীত ৰচনা কৰিছিল, যিসমূহ বৰগীত হিচাপে পৰিচিত৷ গুৰু দুজনাই নিজে এই গীতসমূহক বৰগীত বোলা নাই৷ পৰৱৰ্তী কালৰ বৈষ্ণৱ ভক্ত আৰু চৰিতকাৰসকলে এই গীতসমূহক বৰগীত আখ্যা দিয়ে৷</a:t>
            </a:r>
          </a:p>
          <a:p>
            <a:endParaRPr lang="as-IN" dirty="0"/>
          </a:p>
          <a:p>
            <a:pPr marL="0" indent="0">
              <a:buNone/>
            </a:pPr>
            <a:r>
              <a:rPr lang="as-IN" dirty="0"/>
              <a:t>	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7320657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78725C-59F5-ADED-45FE-5E0B11714B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s-IN" dirty="0"/>
              <a:t>বৈশিষ্ট্য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09070D-4B34-DF2D-4E96-04DFF2ED05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s-IN" dirty="0"/>
              <a:t>  বৰগীতৰ বিষয়বস্তু হ’ল বৈষ্ণৱ ধৰ্মৰ উপাস্য দেৱতা ভগৱান কৃষ্ণৰ লীলামাহাত্ম্যৰ বৰ্ণনা৷</a:t>
            </a:r>
            <a:endParaRPr lang="en-US" dirty="0"/>
          </a:p>
          <a:p>
            <a:r>
              <a:rPr lang="as-IN" dirty="0"/>
              <a:t>বৰগীতৰ বিষয়বস্তু মূলতঃ ছটা ভাগত বিভক্তঃ</a:t>
            </a:r>
            <a:r>
              <a:rPr lang="en-US" dirty="0"/>
              <a:t> </a:t>
            </a:r>
            <a:r>
              <a:rPr lang="as-IN" dirty="0"/>
              <a:t> লীলা, বিৰহ, বিৰক্তি, পৰমাৰ্থ, চোৰ আৰু চাতুৰী৷</a:t>
            </a:r>
          </a:p>
          <a:p>
            <a:r>
              <a:rPr lang="as-IN" dirty="0"/>
              <a:t>  গভীৰ দাৰ্শনিক আৰু আধ্যাত্মিক তত্ত্বৰ প্ৰকাশ বৰগীতৰ অন্যতম বিশেষত্ব৷</a:t>
            </a:r>
          </a:p>
          <a:p>
            <a:r>
              <a:rPr lang="as-IN" dirty="0"/>
              <a:t> নিৰ্দিষ্ট সুৰ আৰু ৰাগত বৰগীতসমূহ বন্ধা থাকে৷</a:t>
            </a:r>
          </a:p>
          <a:p>
            <a:r>
              <a:rPr lang="as-IN" dirty="0"/>
              <a:t> বৰগীতৰ ভাষা ব্ৰজাৱলী৷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6109431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5D77F4-030D-F942-69FC-BF56133323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s-IN" dirty="0"/>
              <a:t>শংকৰদেৱৰ বৰগীত</a:t>
            </a:r>
            <a:br>
              <a:rPr lang="as-IN" dirty="0"/>
            </a:b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DA6E6F-FB3F-9253-FF79-17C15CBFAD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	</a:t>
            </a:r>
            <a:r>
              <a:rPr lang="as-IN" sz="3600" dirty="0"/>
              <a:t>শংকৰদেৱৰ বৰগীতসমূহ প্ৰধানকৈ প্ৰাৰ্থনাসূচক৷ নিজকে দোষী বা পাপী পিচাপে ভাবি এই মায়াময় সংসাৰৰ পৰা উদ্ধাৰ কৰিবলৈ নিজকে ভগৱানৰ চৰণত অৰ্পণ কৰিছে৷ মায়াময় সংসাৰত পৰিভক্তিয়েই যে প্ৰধান, সেই দিশটো শংকৰদেৱৰ বৰগীতত বিশেষভাৱে ফুটি উঠিছে৷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466521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1AC40A-6AC3-0D64-0F2E-A5EF03D4B5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s-IN" dirty="0"/>
              <a:t>মাধৱদেৱৰ বৰগীত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D461D8-0DC6-A9DC-A44A-1D9913B7B8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s-IN" dirty="0"/>
          </a:p>
          <a:p>
            <a:pPr marL="0" indent="0">
              <a:buNone/>
            </a:pPr>
            <a:r>
              <a:rPr lang="as-IN" dirty="0"/>
              <a:t> </a:t>
            </a:r>
            <a:r>
              <a:rPr lang="as-IN" sz="4000" dirty="0"/>
              <a:t>মাধৱদেৱৰ বৰগীততো সংসাৰৰ অনিত্যতা দাঙি ধৰি হৰিভক্তিৰ শ্ৰেষ্ঠতা প্ৰতিপন্ন কৰা হৈছে৷ মাধৱদেৱৰ বৰগীতসমূহ প্ৰধানকৈ চোৰ আৰু চাতুৰী বিষয়ক৷ শ্ৰীকৃষ্ণৰ সৰুকালৰ বিভিন্ন চোৰ-চাতুৰীৰ জৰিয়তে ইয়াত কৃষ্ণমাহাত্ম্য বিশেষভাৱে প্ৰকাশ কৰিছে৷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9400504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6D7780-E3A6-2812-6E38-70FBB4BF87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s-IN" dirty="0"/>
              <a:t>বৰগীতৰ দৰ্শন</a:t>
            </a:r>
            <a:br>
              <a:rPr lang="as-IN" dirty="0"/>
            </a:b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F773B9-DF30-2D69-EDC4-84C50F9355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s-IN" dirty="0"/>
          </a:p>
          <a:p>
            <a:r>
              <a:rPr lang="as-IN" dirty="0"/>
              <a:t> ব্ৰহ্ম, মায়া আৰু অবিদ্যা সম্পৰ্কে ধাৰণা৷</a:t>
            </a:r>
          </a:p>
          <a:p>
            <a:r>
              <a:rPr lang="as-IN" dirty="0"/>
              <a:t> বৰগীতত জগত আৰু ব্ৰহ্মাৰ অভেদত্ব মায়াৰ দ্বাৰা আবৃত কৰি ৰখাৰ কথা কোৱা হৈছে৷</a:t>
            </a:r>
          </a:p>
          <a:p>
            <a:r>
              <a:rPr lang="as-IN" dirty="0"/>
              <a:t>শংকৰদেৱ আৰু মাধৱদেৱে বৰগীতত মায়াক এক ৰহস্যময় শক্তিৰূপে বৰ্ণনা কৰিছে৷</a:t>
            </a:r>
          </a:p>
          <a:p>
            <a:r>
              <a:rPr lang="as-IN" dirty="0"/>
              <a:t>বেদান্তৰ তত্ত্ব অনুসৰণ৷ কলিযুগত হৰিনামেই সাৰ, এয়া হৈছে বেদান্তৰ বাণী৷ বৰগীতৰ দৰ্শনৰ মাজেদি গভীৰ বেদান্ত জ্ঞানৰ প্ৰকাশ ঘটিছে৷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2486716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8DB91E-C716-95C1-684D-285891CA01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6D0C6B-9535-88DD-FB60-94D9C0C828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s-IN"/>
              <a:t>বৰগীতসমূহত </a:t>
            </a:r>
            <a:r>
              <a:rPr lang="as-IN" dirty="0"/>
              <a:t>গুৰু দুজনাই পৰম পুৰুষ কৃষ্ণ বা বিষ্ণুক ভক্তি কৰাৰ কথা কৈছে৷ কেতিয়াবা তেওঁৰ চৰণ বন্দনা কৰি, কেতিয়াবা স্মৰণ কৰি আৰু কেতিয়াবা নাম-কীত্তৰ্নৰ দ্বাৰা একমাত্ৰ  তেওঁৰেই ভক্তি কৰি ভগৱানৰ ওচৰত আত্মনিবেদন কৰিছে৷ গতিকে ভক্তিৰসে সকলো বৰগীতত বিশেষ প্ৰাধান্য লাভ কৰিছে৷ </a:t>
            </a:r>
          </a:p>
          <a:p>
            <a:endParaRPr lang="as-IN" dirty="0"/>
          </a:p>
          <a:p>
            <a:r>
              <a:rPr lang="as-IN" dirty="0"/>
              <a:t>উচ্ছ-আধ্যাত্মিক ভাবসম্পন্ন এই বৰগীতসমূহ নিঃসন্দেহে অসমীয়া সাহিত্যৰ এক অমূল্য সম্পদ৷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9888780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</TotalTime>
  <Words>275</Words>
  <Application>Microsoft Office PowerPoint</Application>
  <PresentationFormat>Widescreen</PresentationFormat>
  <Paragraphs>28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Saraswatibold</vt:lpstr>
      <vt:lpstr>Office Theme</vt:lpstr>
      <vt:lpstr>প্ৰথম ষান্মাসিক </vt:lpstr>
      <vt:lpstr>বৰগীতৰ ৰচনা</vt:lpstr>
      <vt:lpstr>বৈশিষ্ট্য</vt:lpstr>
      <vt:lpstr>শংকৰদেৱৰ বৰগীত </vt:lpstr>
      <vt:lpstr>মাধৱদেৱৰ বৰগীত</vt:lpstr>
      <vt:lpstr>বৰগীতৰ দৰ্শন 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প্ৰথম ষান্মাসিক </dc:title>
  <dc:creator>Gitirekha Bhuyan</dc:creator>
  <cp:lastModifiedBy>Gitirekha Bhuyan</cp:lastModifiedBy>
  <cp:revision>7</cp:revision>
  <dcterms:created xsi:type="dcterms:W3CDTF">2023-10-04T16:46:54Z</dcterms:created>
  <dcterms:modified xsi:type="dcterms:W3CDTF">2023-10-04T18:07:33Z</dcterms:modified>
</cp:coreProperties>
</file>