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934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96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58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11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98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172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853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229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3708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64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64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74093-8C68-4273-8554-A5206C450D72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6199333-616D-4EE7-BD3F-88A27C9BA77E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29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48B23-7726-DD6F-0A1C-4FAD7A311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23730"/>
            <a:ext cx="9144000" cy="3024771"/>
          </a:xfrm>
        </p:spPr>
        <p:txBody>
          <a:bodyPr>
            <a:normAutofit fontScale="90000"/>
          </a:bodyPr>
          <a:lstStyle/>
          <a:p>
            <a:r>
              <a:rPr lang="en-US" dirty="0"/>
              <a:t>MDC Paper(FYUGP)</a:t>
            </a:r>
            <a:br>
              <a:rPr lang="en-US" dirty="0"/>
            </a:b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Semester</a:t>
            </a:r>
            <a:br>
              <a:rPr lang="en-US" dirty="0"/>
            </a:br>
            <a:r>
              <a:rPr lang="en-US" dirty="0"/>
              <a:t>Humanities and Social Science</a:t>
            </a:r>
            <a:br>
              <a:rPr lang="en-US" dirty="0"/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DD000-7421-7F09-490D-0AFA723C56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l"/>
            <a:r>
              <a:rPr lang="en-US" dirty="0"/>
              <a:t> Unit-1 Humanities and Social Sciences-I Makers of Modern Assam</a:t>
            </a:r>
          </a:p>
          <a:p>
            <a:pPr algn="l"/>
            <a:endParaRPr lang="en-IN" dirty="0"/>
          </a:p>
          <a:p>
            <a:r>
              <a:rPr lang="as-IN" sz="3200" b="1" dirty="0">
                <a:latin typeface="Saraswatibold" pitchFamily="82" charset="0"/>
              </a:rPr>
              <a:t>বিষয় </a:t>
            </a:r>
            <a:r>
              <a:rPr lang="en-US" sz="3200" b="1" dirty="0">
                <a:latin typeface="Saraswatibold" pitchFamily="82" charset="0"/>
              </a:rPr>
              <a:t>-</a:t>
            </a:r>
            <a:r>
              <a:rPr lang="en-US" sz="3200" dirty="0">
                <a:latin typeface="Saraswatibold" pitchFamily="82" charset="0"/>
              </a:rPr>
              <a:t> </a:t>
            </a:r>
            <a:r>
              <a:rPr lang="as-IN" sz="3200" b="1" dirty="0"/>
              <a:t>জ্যোতিপ্ৰসাদ আগৰৱালা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7161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CF55C-41E3-544B-68CF-6B9068AB3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/>
              <a:t>জীৱন</a:t>
            </a:r>
            <a:r>
              <a:rPr lang="en-US" dirty="0"/>
              <a:t> </a:t>
            </a:r>
            <a:r>
              <a:rPr lang="as-IN" dirty="0"/>
              <a:t>আৰু শিক্ষা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E9F48-E55B-EF10-B91A-78717149E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s-IN" dirty="0"/>
              <a:t>	অসমীয়া সাহিত্যত জ্যোতিপ্ৰসাদ আগৰৱালা এক পৰিচিত নাম৷ তেওঁ একাধাৰে নাট্যকাৰ, গল্পকাৰ, ঔপন্যাসিক, শিশু সাহিত্যিক, গীতিকাৰ-সুৰকাৰ, বোলছবি নিৰ্মাতা৷ তেওঁ এগৰাকী সংস্কৃতিৰ সাধক হোৱাৰ লগতে এগৰাকী বিপ্লৱী শিল্পীও৷ অসমীয়া সাহিত্যত এইগৰাকী শিল্পীক ৰূপকোঁৱৰ আখ্যাৰে বিভূষিত কৰা হৈছে৷</a:t>
            </a:r>
          </a:p>
          <a:p>
            <a:r>
              <a:rPr lang="as-IN" dirty="0"/>
              <a:t>	 ১৯০৩ চনত ডিব্ৰুগড়ৰ তামোলবাৰী চাহ বাগিচাত জ্যোতিপ্ৰসাদ আগৰৱালাৰ জন্ম হয়৷ ডিব্ৰুগড় জৰ্জ হাইস্কুল, ডিব্ৰুগড় চৰকাৰী হাইস্কুল আৰু তেজপুৰ চৰকাৰী হাইস্কুলত তেওঁৰ স্কুলীয়া শিক্ষা সম্পন্ন হৈছিল৷ প্ৰৱেশিকা পৰীক্ষাত উত্তীৰ্ণ হোৱা পিছত তেওঁ কলিকতাৰ নেচনেল কলেজত উচ্ছশিক্ষা আৰম্ভ কৰে৷ অৱশ্যে তেওঁৰ কলেজীয়া শিক্ষা আধৰুৱা হৈ ৰয়৷</a:t>
            </a:r>
          </a:p>
          <a:p>
            <a:endParaRPr lang="as-IN" dirty="0"/>
          </a:p>
          <a:p>
            <a:pPr marL="0" indent="0">
              <a:buNone/>
            </a:pPr>
            <a:r>
              <a:rPr lang="as-IN" dirty="0"/>
              <a:t>	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2458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1B34A-66D2-8461-E31E-F1345CA63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b="1" dirty="0"/>
              <a:t>সংগ্ৰামী জ্যোতিপ্ৰসাদ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C2E97-E397-C385-9973-B5ACD78DC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s-IN" sz="3200" dirty="0"/>
              <a:t>ভাৰতৰ স্বাধীনতা সংগ্ৰামত জ্যোতিপ্ৰসাদে সক্ৰিয় অংশ গ্ৰহণ কৰে আৰু জেললৈও যাব লগা হৈছিল৷ জ্যোতিপ্ৰসাদ আছিল গণতান্ত্ৰিক আদৰ্শত বিশ্বাসী বিপ্লৱী৷ ভাৰতৰ জনগণৰ যথাৰ্থ মুক্তিৰ বাবেই তেওঁ গান্ধীৰ অহিংস আন্দোলনত সক্ৰিয় অংশ গ্ৰহণ কৰিছিল৷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45529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E04E8-B651-8A42-14D2-D76B344E6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143" y="765111"/>
            <a:ext cx="10515600" cy="925578"/>
          </a:xfrm>
        </p:spPr>
        <p:txBody>
          <a:bodyPr>
            <a:normAutofit fontScale="90000"/>
          </a:bodyPr>
          <a:lstStyle/>
          <a:p>
            <a:pPr algn="ctr"/>
            <a:r>
              <a:rPr lang="as-IN" dirty="0"/>
              <a:t>জ্যোতিপ্ৰসাদৰ সাহিত্য</a:t>
            </a:r>
            <a:br>
              <a:rPr lang="as-IN" dirty="0"/>
            </a:br>
            <a:r>
              <a:rPr lang="as-IN" dirty="0"/>
              <a:t>নাটক</a:t>
            </a:r>
            <a:br>
              <a:rPr lang="as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C1350-8769-5178-A7D6-5E11C4573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as-IN" dirty="0"/>
              <a:t>শোণিত কুঁৱৰী</a:t>
            </a:r>
          </a:p>
          <a:p>
            <a:pPr algn="ctr"/>
            <a:r>
              <a:rPr lang="as-IN" dirty="0"/>
              <a:t>কাৰেঙৰ লিগিৰী</a:t>
            </a:r>
          </a:p>
          <a:p>
            <a:pPr algn="ctr"/>
            <a:r>
              <a:rPr lang="as-IN" dirty="0"/>
              <a:t>ৰূপালীম</a:t>
            </a:r>
          </a:p>
          <a:p>
            <a:pPr algn="ctr"/>
            <a:r>
              <a:rPr lang="as-IN" dirty="0"/>
              <a:t> নিমাতী কইনা</a:t>
            </a:r>
          </a:p>
          <a:p>
            <a:pPr algn="ctr"/>
            <a:r>
              <a:rPr lang="as-IN" dirty="0"/>
              <a:t>সোণপখিলী</a:t>
            </a:r>
          </a:p>
          <a:p>
            <a:pPr algn="ctr"/>
            <a:r>
              <a:rPr lang="as-IN" dirty="0"/>
              <a:t>লভিতা</a:t>
            </a:r>
          </a:p>
          <a:p>
            <a:pPr algn="ctr"/>
            <a:r>
              <a:rPr lang="as-IN" dirty="0"/>
              <a:t>খনিকৰ </a:t>
            </a:r>
          </a:p>
          <a:p>
            <a:pPr algn="ctr"/>
            <a:r>
              <a:rPr lang="as-IN" dirty="0"/>
              <a:t>কনকলতা</a:t>
            </a:r>
          </a:p>
          <a:p>
            <a:pPr algn="ctr"/>
            <a:r>
              <a:rPr lang="as-IN" dirty="0"/>
              <a:t>সুন্দৰ কোঁৱৰ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53245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1EC35-1844-A30C-9C98-6C1B12863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s-IN" dirty="0"/>
              <a:t>জ্যোতিপ্ৰসাদৰ সাহিত্য</a:t>
            </a:r>
            <a:br>
              <a:rPr lang="as-IN" dirty="0"/>
            </a:br>
            <a:r>
              <a:rPr lang="as-IN" sz="3600" b="1" dirty="0"/>
              <a:t>গল্প-উপন্যাস</a:t>
            </a:r>
            <a:endParaRPr lang="en-IN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CE769-71DD-81D3-FFA0-B3F892C0F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as-IN" dirty="0"/>
          </a:p>
          <a:p>
            <a:pPr algn="ctr"/>
            <a:r>
              <a:rPr lang="as-IN" dirty="0"/>
              <a:t>গল্প</a:t>
            </a:r>
            <a:r>
              <a:rPr lang="en-US" dirty="0"/>
              <a:t> -</a:t>
            </a:r>
            <a:r>
              <a:rPr lang="as-IN" dirty="0"/>
              <a:t> বগীতৰা, সোণতৰা, সোণটিৰ অভিমান, যুজাঁৰু, সতীৰ সোঁৱৰণি, সন্ধি, প্ৰত্নতাত্ত্বিকৰ কলাঘুমটি ইত্যাদি৷</a:t>
            </a:r>
            <a:endParaRPr lang="en-US" dirty="0"/>
          </a:p>
          <a:p>
            <a:pPr algn="ctr"/>
            <a:endParaRPr lang="en-US" dirty="0"/>
          </a:p>
          <a:p>
            <a:r>
              <a:rPr lang="en-US" dirty="0"/>
              <a:t>  </a:t>
            </a:r>
            <a:r>
              <a:rPr lang="as-IN" dirty="0"/>
              <a:t>উপন্যাস</a:t>
            </a:r>
            <a:r>
              <a:rPr lang="en-US" dirty="0"/>
              <a:t> -</a:t>
            </a:r>
            <a:r>
              <a:rPr lang="as-IN" dirty="0"/>
              <a:t>আমাৰ গাঁও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46842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7AF38-9CB5-0B5D-1807-B71B3D3E4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/>
              <a:t>শিশু সাহিত্য</a:t>
            </a:r>
            <a:br>
              <a:rPr lang="as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EB24D-12E2-61A8-2AFC-2E0097841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s-IN" dirty="0"/>
          </a:p>
          <a:p>
            <a:pPr algn="ctr"/>
            <a:r>
              <a:rPr lang="as-IN" dirty="0"/>
              <a:t>শিশু কবিতা </a:t>
            </a:r>
          </a:p>
          <a:p>
            <a:pPr algn="ctr"/>
            <a:r>
              <a:rPr lang="as-IN" dirty="0"/>
              <a:t>জ্যোতি ৰামায়ণ</a:t>
            </a:r>
          </a:p>
          <a:p>
            <a:pPr algn="ctr"/>
            <a:r>
              <a:rPr lang="as-IN" dirty="0"/>
              <a:t>ঘোঁৰা ডাঙৰীয়া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3649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EC11D-4F02-6430-B9F5-6A2F92A4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/>
              <a:t>জ্যোতিপ্ৰসাদৰ কবিতাৰ বৈশিষ্ট্য</a:t>
            </a:r>
            <a:br>
              <a:rPr lang="as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C6601-9F7D-DFE2-5FC9-C2637FC40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as-IN" sz="3000" b="1" dirty="0"/>
              <a:t>জ্যোতিপ্ৰসাদৰ কবিতাৰ বৈশিষ্ট্য</a:t>
            </a:r>
          </a:p>
          <a:p>
            <a:endParaRPr lang="as-IN" dirty="0"/>
          </a:p>
          <a:p>
            <a:r>
              <a:rPr lang="as-IN" dirty="0"/>
              <a:t>বিপ্লৱী চেতনা</a:t>
            </a:r>
          </a:p>
          <a:p>
            <a:r>
              <a:rPr lang="as-IN" dirty="0"/>
              <a:t>ঐতিহ্য চেতনা</a:t>
            </a:r>
          </a:p>
          <a:p>
            <a:r>
              <a:rPr lang="as-IN" dirty="0"/>
              <a:t>আৱেগিক ঐক্য</a:t>
            </a:r>
          </a:p>
          <a:p>
            <a:r>
              <a:rPr lang="as-IN" dirty="0"/>
              <a:t>আধুনিক চেতনা</a:t>
            </a:r>
          </a:p>
          <a:p>
            <a:r>
              <a:rPr lang="as-IN" dirty="0"/>
              <a:t>গণমুখী চেতনা</a:t>
            </a:r>
          </a:p>
          <a:p>
            <a:r>
              <a:rPr lang="as-IN" dirty="0"/>
              <a:t>শিল্প চেতনা</a:t>
            </a:r>
          </a:p>
          <a:p>
            <a:r>
              <a:rPr lang="as-IN" dirty="0"/>
              <a:t>আলোক চেতনা</a:t>
            </a:r>
          </a:p>
          <a:p>
            <a:r>
              <a:rPr lang="as-IN" dirty="0"/>
              <a:t>ৰূপান্তৰ চেতনা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263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105D2-1FD3-9AE9-BCF1-DF5A841D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s-IN" dirty="0"/>
              <a:t>শিল্পী জ্যোতিপ্ৰসাদৰ আন কিছু উল্লেখযোগ্য দিশ –</a:t>
            </a:r>
            <a:br>
              <a:rPr lang="as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F8D5FE-61DF-36B2-AC89-E248DD7D1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s-IN" dirty="0"/>
              <a:t>সংস্কৃতিৰ সাধক </a:t>
            </a:r>
          </a:p>
          <a:p>
            <a:r>
              <a:rPr lang="as-IN" dirty="0"/>
              <a:t>গীতিকাৰ</a:t>
            </a:r>
          </a:p>
          <a:p>
            <a:r>
              <a:rPr lang="as-IN" dirty="0"/>
              <a:t>বোলছবি শিল্পী</a:t>
            </a:r>
          </a:p>
          <a:p>
            <a:r>
              <a:rPr lang="as-IN" dirty="0"/>
              <a:t>নৃত্যশিল্পী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31241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3590C-DDC0-C928-8D1D-7EB861353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সামৰণি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A15F4-A1CF-15B1-B59B-B5B0022BE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s-IN" dirty="0"/>
              <a:t>১৯৫১ চনৰ ১৭ জানুৱাৰীত শিল্পীগৰাকী মৃত্যু ঘটে৷ সাহিত্যিক হোমেন বৰগোহাঞিয়ে জ্যোতিপ্ৰসাদক অসমৰ ইতিহাসৰ সৰ্বকালৰ সৰ্বশ্ৰেষ্ঠ দহগৰাকী অসমীয়াৰ এগৰাকী বুলি অভিমত প্ৰকাশ কৰিছে৷ অসমীয়া সাহিত্য-সংস্কৃতিৰ ক্ষেত্ৰখনত এইগৰাকী শিল্পীৰ অৱদান সদায় বিশেষ হৈ ৰ’ব৷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174552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89</TotalTime>
  <Words>280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Saraswatibold</vt:lpstr>
      <vt:lpstr>Gallery</vt:lpstr>
      <vt:lpstr>MDC Paper(FYUGP) 1st Semester Humanities and Social Science </vt:lpstr>
      <vt:lpstr>জীৱন আৰু শিক্ষা</vt:lpstr>
      <vt:lpstr>সংগ্ৰামী জ্যোতিপ্ৰসাদ</vt:lpstr>
      <vt:lpstr>জ্যোতিপ্ৰসাদৰ সাহিত্য নাটক </vt:lpstr>
      <vt:lpstr>জ্যোতিপ্ৰসাদৰ সাহিত্য গল্প-উপন্যাস</vt:lpstr>
      <vt:lpstr>শিশু সাহিত্য </vt:lpstr>
      <vt:lpstr>জ্যোতিপ্ৰসাদৰ কবিতাৰ বৈশিষ্ট্য </vt:lpstr>
      <vt:lpstr>শিল্পী জ্যোতিপ্ৰসাদৰ আন কিছু উল্লেখযোগ্য দিশ – </vt:lpstr>
      <vt:lpstr>সামৰণি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Gitirekha Bhuyan</dc:creator>
  <cp:lastModifiedBy>Gitirekha Bhuyan</cp:lastModifiedBy>
  <cp:revision>21</cp:revision>
  <dcterms:created xsi:type="dcterms:W3CDTF">2023-10-05T16:56:03Z</dcterms:created>
  <dcterms:modified xsi:type="dcterms:W3CDTF">2026-05-18T05:06:28Z</dcterms:modified>
</cp:coreProperties>
</file>